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4"/>
  </p:notesMasterIdLst>
  <p:sldIdLst>
    <p:sldId id="270" r:id="rId5"/>
    <p:sldId id="278" r:id="rId6"/>
    <p:sldId id="285" r:id="rId7"/>
    <p:sldId id="286" r:id="rId8"/>
    <p:sldId id="291" r:id="rId9"/>
    <p:sldId id="292" r:id="rId10"/>
    <p:sldId id="288" r:id="rId11"/>
    <p:sldId id="293" r:id="rId12"/>
    <p:sldId id="27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BF44"/>
    <a:srgbClr val="DCEF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15"/>
    <p:restoredTop sz="94607"/>
  </p:normalViewPr>
  <p:slideViewPr>
    <p:cSldViewPr snapToGrid="0">
      <p:cViewPr varScale="1">
        <p:scale>
          <a:sx n="108" d="100"/>
          <a:sy n="108" d="100"/>
        </p:scale>
        <p:origin x="900" y="9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E06737-B74C-AC42-BBE8-96CAF7B8EDF8}" type="datetimeFigureOut">
              <a:rPr lang="en-US" smtClean="0"/>
              <a:t>3/29/2023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BECDC7-A8E4-6D47-B8EF-48B5558A7B36}" type="slidenum">
              <a:rPr lang="en-US" smtClean="0"/>
              <a:t>‹#›</a:t>
            </a:fld>
            <a:endParaRPr lang="en-US"/>
          </a:p>
        </p:txBody>
      </p:sp>
    </p:spTree>
    <p:extLst>
      <p:ext uri="{BB962C8B-B14F-4D97-AF65-F5344CB8AC3E}">
        <p14:creationId xmlns:p14="http://schemas.microsoft.com/office/powerpoint/2010/main" val="3368692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t>Corporate Foundation Giving can equal giving from employees and the company match</a:t>
            </a:r>
          </a:p>
          <a:p>
            <a:endParaRPr lang="en-US" sz="1200" b="1"/>
          </a:p>
          <a:p>
            <a:r>
              <a:rPr lang="en-US" sz="1200" b="1">
                <a:solidFill>
                  <a:srgbClr val="FF0000"/>
                </a:solidFill>
              </a:rPr>
              <a:t>Do we want to show the stat of what % of company match $$ go back into the coffer each year?</a:t>
            </a:r>
          </a:p>
          <a:p>
            <a:endParaRPr lang="en-US"/>
          </a:p>
        </p:txBody>
      </p:sp>
      <p:sp>
        <p:nvSpPr>
          <p:cNvPr id="4" name="Slide Number Placeholder 3"/>
          <p:cNvSpPr>
            <a:spLocks noGrp="1"/>
          </p:cNvSpPr>
          <p:nvPr>
            <p:ph type="sldNum" sz="quarter" idx="5"/>
          </p:nvPr>
        </p:nvSpPr>
        <p:spPr/>
        <p:txBody>
          <a:bodyPr/>
          <a:lstStyle/>
          <a:p>
            <a:fld id="{1FBECDC7-A8E4-6D47-B8EF-48B5558A7B36}" type="slidenum">
              <a:rPr lang="en-US" smtClean="0"/>
              <a:t>3</a:t>
            </a:fld>
            <a:endParaRPr lang="en-US"/>
          </a:p>
        </p:txBody>
      </p:sp>
    </p:spTree>
    <p:extLst>
      <p:ext uri="{BB962C8B-B14F-4D97-AF65-F5344CB8AC3E}">
        <p14:creationId xmlns:p14="http://schemas.microsoft.com/office/powerpoint/2010/main" val="3951694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Looking for how corps set up their CSR programs and the connection to the NPOs, How do employees learn about NPOs? Do corporations partner with NPOs? What are corporations looking for when they choose NPOs for employee giving, foundation giving? How do they get employees engaged. The role of volunteering vs giving. </a:t>
            </a:r>
          </a:p>
          <a:p>
            <a:endParaRPr lang="en-US"/>
          </a:p>
        </p:txBody>
      </p:sp>
      <p:sp>
        <p:nvSpPr>
          <p:cNvPr id="4" name="Slide Number Placeholder 3"/>
          <p:cNvSpPr>
            <a:spLocks noGrp="1"/>
          </p:cNvSpPr>
          <p:nvPr>
            <p:ph type="sldNum" sz="quarter" idx="5"/>
          </p:nvPr>
        </p:nvSpPr>
        <p:spPr/>
        <p:txBody>
          <a:bodyPr/>
          <a:lstStyle/>
          <a:p>
            <a:fld id="{1FBECDC7-A8E4-6D47-B8EF-48B5558A7B36}" type="slidenum">
              <a:rPr lang="en-US" smtClean="0"/>
              <a:t>5</a:t>
            </a:fld>
            <a:endParaRPr lang="en-US"/>
          </a:p>
        </p:txBody>
      </p:sp>
    </p:spTree>
    <p:extLst>
      <p:ext uri="{BB962C8B-B14F-4D97-AF65-F5344CB8AC3E}">
        <p14:creationId xmlns:p14="http://schemas.microsoft.com/office/powerpoint/2010/main" val="3355080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Tycely’s</a:t>
            </a:r>
            <a:r>
              <a:rPr lang="en-US"/>
              <a:t> slide:</a:t>
            </a:r>
          </a:p>
          <a:p>
            <a:endParaRPr lang="en-US"/>
          </a:p>
          <a:p>
            <a:r>
              <a:rPr lang="en-US"/>
              <a:t>How nonprofits track workplace giving ( employees and corporate foundation), development strategy, partnership strategy with corporations, growth strategy. Looking at the process from the mirror image of the corporate CSR program. </a:t>
            </a:r>
          </a:p>
          <a:p>
            <a:endParaRPr lang="en-US"/>
          </a:p>
        </p:txBody>
      </p:sp>
      <p:sp>
        <p:nvSpPr>
          <p:cNvPr id="4" name="Slide Number Placeholder 3"/>
          <p:cNvSpPr>
            <a:spLocks noGrp="1"/>
          </p:cNvSpPr>
          <p:nvPr>
            <p:ph type="sldNum" sz="quarter" idx="5"/>
          </p:nvPr>
        </p:nvSpPr>
        <p:spPr/>
        <p:txBody>
          <a:bodyPr/>
          <a:lstStyle/>
          <a:p>
            <a:fld id="{1FBECDC7-A8E4-6D47-B8EF-48B5558A7B36}" type="slidenum">
              <a:rPr lang="en-US" smtClean="0"/>
              <a:t>6</a:t>
            </a:fld>
            <a:endParaRPr lang="en-US"/>
          </a:p>
        </p:txBody>
      </p:sp>
    </p:spTree>
    <p:extLst>
      <p:ext uri="{BB962C8B-B14F-4D97-AF65-F5344CB8AC3E}">
        <p14:creationId xmlns:p14="http://schemas.microsoft.com/office/powerpoint/2010/main" val="12928074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AAEE0040-071B-0445-9B48-D81FB951750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6105" t="24986" r="-75905" b="5331"/>
          <a:stretch/>
        </p:blipFill>
        <p:spPr>
          <a:xfrm>
            <a:off x="0" y="0"/>
            <a:ext cx="12192000" cy="6858000"/>
          </a:xfrm>
          <a:prstGeom prst="rect">
            <a:avLst/>
          </a:prstGeom>
        </p:spPr>
      </p:pic>
      <p:pic>
        <p:nvPicPr>
          <p:cNvPr id="18" name="Graphic 17">
            <a:extLst>
              <a:ext uri="{FF2B5EF4-FFF2-40B4-BE49-F238E27FC236}">
                <a16:creationId xmlns:a16="http://schemas.microsoft.com/office/drawing/2014/main" id="{42DDB516-7A4E-774A-8451-9FED157DF48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3244" t="10888" r="14614" b="9817"/>
          <a:stretch/>
        </p:blipFill>
        <p:spPr>
          <a:xfrm>
            <a:off x="272999" y="4920084"/>
            <a:ext cx="2690499" cy="1560786"/>
          </a:xfrm>
          <a:prstGeom prst="rect">
            <a:avLst/>
          </a:prstGeom>
        </p:spPr>
      </p:pic>
      <p:sp>
        <p:nvSpPr>
          <p:cNvPr id="21" name="Title 1">
            <a:extLst>
              <a:ext uri="{FF2B5EF4-FFF2-40B4-BE49-F238E27FC236}">
                <a16:creationId xmlns:a16="http://schemas.microsoft.com/office/drawing/2014/main" id="{2B5AB0B6-2AD9-8C4D-92B6-45A119F42589}"/>
              </a:ext>
            </a:extLst>
          </p:cNvPr>
          <p:cNvSpPr>
            <a:spLocks noGrp="1"/>
          </p:cNvSpPr>
          <p:nvPr>
            <p:ph type="ctrTitle" hasCustomPrompt="1"/>
          </p:nvPr>
        </p:nvSpPr>
        <p:spPr>
          <a:xfrm>
            <a:off x="5353263" y="881997"/>
            <a:ext cx="6091024" cy="2412124"/>
          </a:xfrm>
        </p:spPr>
        <p:txBody>
          <a:bodyPr anchor="b"/>
          <a:lstStyle>
            <a:lvl1pPr algn="l">
              <a:lnSpc>
                <a:spcPct val="90000"/>
              </a:lnSpc>
              <a:defRPr sz="3600" b="1" i="0" spc="-60" baseline="0">
                <a:solidFill>
                  <a:schemeClr val="accent1"/>
                </a:solidFill>
                <a:latin typeface="Calibri" panose="020F0502020204030204" pitchFamily="34" charset="0"/>
                <a:cs typeface="Calibri" panose="020F0502020204030204" pitchFamily="34" charset="0"/>
              </a:defRPr>
            </a:lvl1pPr>
          </a:lstStyle>
          <a:p>
            <a:r>
              <a:rPr lang="en-US"/>
              <a:t>Type Presentation Title Here</a:t>
            </a:r>
          </a:p>
        </p:txBody>
      </p:sp>
      <p:sp>
        <p:nvSpPr>
          <p:cNvPr id="24" name="Subtitle 2">
            <a:extLst>
              <a:ext uri="{FF2B5EF4-FFF2-40B4-BE49-F238E27FC236}">
                <a16:creationId xmlns:a16="http://schemas.microsoft.com/office/drawing/2014/main" id="{30DAD295-7B32-AD44-9282-D0A9069A9261}"/>
              </a:ext>
            </a:extLst>
          </p:cNvPr>
          <p:cNvSpPr>
            <a:spLocks noGrp="1"/>
          </p:cNvSpPr>
          <p:nvPr>
            <p:ph type="subTitle" idx="1" hasCustomPrompt="1"/>
          </p:nvPr>
        </p:nvSpPr>
        <p:spPr>
          <a:xfrm>
            <a:off x="5392925" y="3893170"/>
            <a:ext cx="6067308" cy="338790"/>
          </a:xfrm>
        </p:spPr>
        <p:txBody>
          <a:bodyPr lIns="0" tIns="0" rIns="0" bIns="0">
            <a:noAutofit/>
          </a:bodyPr>
          <a:lstStyle>
            <a:lvl1pPr marL="0" indent="0" algn="l">
              <a:spcBef>
                <a:spcPts val="600"/>
              </a:spcBef>
              <a:spcAft>
                <a:spcPts val="600"/>
              </a:spcAft>
              <a:buNone/>
              <a:defRPr sz="1800" i="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a:t>
            </a:r>
          </a:p>
        </p:txBody>
      </p:sp>
      <p:sp>
        <p:nvSpPr>
          <p:cNvPr id="25" name="Text Placeholder 2">
            <a:extLst>
              <a:ext uri="{FF2B5EF4-FFF2-40B4-BE49-F238E27FC236}">
                <a16:creationId xmlns:a16="http://schemas.microsoft.com/office/drawing/2014/main" id="{46C0D056-B3E4-B349-BA83-4F7A5D6A8487}"/>
              </a:ext>
            </a:extLst>
          </p:cNvPr>
          <p:cNvSpPr>
            <a:spLocks noGrp="1"/>
          </p:cNvSpPr>
          <p:nvPr>
            <p:ph type="body" idx="13" hasCustomPrompt="1"/>
          </p:nvPr>
        </p:nvSpPr>
        <p:spPr>
          <a:xfrm>
            <a:off x="5392925" y="3509824"/>
            <a:ext cx="6067308" cy="379123"/>
          </a:xfrm>
        </p:spPr>
        <p:txBody>
          <a:bodyPr lIns="0" tIns="0" rIns="0" bIns="0">
            <a:noAutofit/>
          </a:bodyPr>
          <a:lstStyle>
            <a:lvl1pPr marL="0" indent="0">
              <a:lnSpc>
                <a:spcPct val="100000"/>
              </a:lnSpc>
              <a:buNone/>
              <a:defRPr sz="2000" b="1" cap="all" baseline="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Presenter name</a:t>
            </a:r>
          </a:p>
        </p:txBody>
      </p:sp>
    </p:spTree>
    <p:extLst>
      <p:ext uri="{BB962C8B-B14F-4D97-AF65-F5344CB8AC3E}">
        <p14:creationId xmlns:p14="http://schemas.microsoft.com/office/powerpoint/2010/main" val="3800953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8AA16-B1BC-374E-ABFB-4960A9964098}"/>
              </a:ext>
            </a:extLst>
          </p:cNvPr>
          <p:cNvSpPr>
            <a:spLocks noGrp="1"/>
          </p:cNvSpPr>
          <p:nvPr>
            <p:ph type="title" hasCustomPrompt="1"/>
          </p:nvPr>
        </p:nvSpPr>
        <p:spPr/>
        <p:txBody>
          <a:bodyPr/>
          <a:lstStyle/>
          <a:p>
            <a:r>
              <a:rPr lang="en-US"/>
              <a:t>Type Slide Headline Here</a:t>
            </a:r>
          </a:p>
        </p:txBody>
      </p:sp>
      <p:sp>
        <p:nvSpPr>
          <p:cNvPr id="3" name="Content Placeholder 2">
            <a:extLst>
              <a:ext uri="{FF2B5EF4-FFF2-40B4-BE49-F238E27FC236}">
                <a16:creationId xmlns:a16="http://schemas.microsoft.com/office/drawing/2014/main" id="{C85B2258-A90E-0E4F-8C81-01532267CFEF}"/>
              </a:ext>
            </a:extLst>
          </p:cNvPr>
          <p:cNvSpPr>
            <a:spLocks noGrp="1"/>
          </p:cNvSpPr>
          <p:nvPr>
            <p:ph sz="half" idx="1"/>
          </p:nvPr>
        </p:nvSpPr>
        <p:spPr>
          <a:xfrm>
            <a:off x="775855" y="1880755"/>
            <a:ext cx="5181600" cy="42152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491BA7-C84B-AB42-9E27-8C3340660376}"/>
              </a:ext>
            </a:extLst>
          </p:cNvPr>
          <p:cNvSpPr>
            <a:spLocks noGrp="1"/>
          </p:cNvSpPr>
          <p:nvPr>
            <p:ph sz="half" idx="2"/>
          </p:nvPr>
        </p:nvSpPr>
        <p:spPr>
          <a:xfrm>
            <a:off x="6400800" y="1880755"/>
            <a:ext cx="5181600" cy="42152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449D5FAD-6630-7443-B191-B5BDE7B0B4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4E9F83-F607-6046-B739-FF54DE7F2A12}"/>
              </a:ext>
            </a:extLst>
          </p:cNvPr>
          <p:cNvSpPr>
            <a:spLocks noGrp="1"/>
          </p:cNvSpPr>
          <p:nvPr>
            <p:ph type="sldNum" sz="quarter" idx="12"/>
          </p:nvPr>
        </p:nvSpPr>
        <p:spPr/>
        <p:txBody>
          <a:bodyPr/>
          <a:lstStyle/>
          <a:p>
            <a:fld id="{6E4D7C69-EE66-AB4B-BF18-81076C24CABD}" type="slidenum">
              <a:rPr lang="en-US" smtClean="0"/>
              <a:t>‹#›</a:t>
            </a:fld>
            <a:endParaRPr lang="en-US"/>
          </a:p>
        </p:txBody>
      </p:sp>
      <p:pic>
        <p:nvPicPr>
          <p:cNvPr id="8" name="Graphic 7">
            <a:extLst>
              <a:ext uri="{FF2B5EF4-FFF2-40B4-BE49-F238E27FC236}">
                <a16:creationId xmlns:a16="http://schemas.microsoft.com/office/drawing/2014/main" id="{24268A72-1652-964B-9EB0-2027A63B1A35}"/>
              </a:ext>
            </a:extLst>
          </p:cNvPr>
          <p:cNvPicPr>
            <a:picLocks noChangeAspect="1"/>
          </p:cNvPicPr>
          <p:nvPr userDrawn="1"/>
        </p:nvPicPr>
        <p:blipFill rotWithShape="1">
          <a:blip r:embed="rId2">
            <a:alphaModFix amt="20000"/>
            <a:extLst>
              <a:ext uri="{96DAC541-7B7A-43D3-8B79-37D633B846F1}">
                <asvg:svgBlip xmlns:asvg="http://schemas.microsoft.com/office/drawing/2016/SVG/main" r:embed="rId3"/>
              </a:ext>
            </a:extLst>
          </a:blip>
          <a:srcRect l="12683" t="30523" r="73785" b="9722"/>
          <a:stretch/>
        </p:blipFill>
        <p:spPr>
          <a:xfrm>
            <a:off x="-1" y="0"/>
            <a:ext cx="1343027" cy="2223806"/>
          </a:xfrm>
          <a:prstGeom prst="rect">
            <a:avLst/>
          </a:prstGeom>
        </p:spPr>
      </p:pic>
    </p:spTree>
    <p:extLst>
      <p:ext uri="{BB962C8B-B14F-4D97-AF65-F5344CB8AC3E}">
        <p14:creationId xmlns:p14="http://schemas.microsoft.com/office/powerpoint/2010/main" val="3300715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04F85-01CA-1247-BE74-5439F6BFA7BF}"/>
              </a:ext>
            </a:extLst>
          </p:cNvPr>
          <p:cNvSpPr>
            <a:spLocks noGrp="1"/>
          </p:cNvSpPr>
          <p:nvPr>
            <p:ph type="title" hasCustomPrompt="1"/>
          </p:nvPr>
        </p:nvSpPr>
        <p:spPr>
          <a:xfrm>
            <a:off x="762000" y="484909"/>
            <a:ext cx="10515600" cy="1039091"/>
          </a:xfrm>
        </p:spPr>
        <p:txBody>
          <a:bodyPr/>
          <a:lstStyle/>
          <a:p>
            <a:r>
              <a:rPr lang="en-US"/>
              <a:t>Type Slide Headline Here</a:t>
            </a:r>
          </a:p>
        </p:txBody>
      </p:sp>
      <p:sp>
        <p:nvSpPr>
          <p:cNvPr id="3" name="Text Placeholder 2">
            <a:extLst>
              <a:ext uri="{FF2B5EF4-FFF2-40B4-BE49-F238E27FC236}">
                <a16:creationId xmlns:a16="http://schemas.microsoft.com/office/drawing/2014/main" id="{025896B4-BF28-D845-B73F-7149F6EE8610}"/>
              </a:ext>
            </a:extLst>
          </p:cNvPr>
          <p:cNvSpPr>
            <a:spLocks noGrp="1"/>
          </p:cNvSpPr>
          <p:nvPr>
            <p:ph type="body" idx="1" hasCustomPrompt="1"/>
          </p:nvPr>
        </p:nvSpPr>
        <p:spPr>
          <a:xfrm>
            <a:off x="775855" y="1866899"/>
            <a:ext cx="5157787" cy="638175"/>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Type column header here</a:t>
            </a:r>
          </a:p>
        </p:txBody>
      </p:sp>
      <p:sp>
        <p:nvSpPr>
          <p:cNvPr id="4" name="Content Placeholder 3">
            <a:extLst>
              <a:ext uri="{FF2B5EF4-FFF2-40B4-BE49-F238E27FC236}">
                <a16:creationId xmlns:a16="http://schemas.microsoft.com/office/drawing/2014/main" id="{0E45A6EA-5966-7546-A9DA-DD4F669A50B9}"/>
              </a:ext>
            </a:extLst>
          </p:cNvPr>
          <p:cNvSpPr>
            <a:spLocks noGrp="1"/>
          </p:cNvSpPr>
          <p:nvPr>
            <p:ph sz="half" idx="2"/>
          </p:nvPr>
        </p:nvSpPr>
        <p:spPr>
          <a:xfrm>
            <a:off x="775855" y="2743200"/>
            <a:ext cx="5157787"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37CE1C-D65D-3842-A72F-AA2621A97125}"/>
              </a:ext>
            </a:extLst>
          </p:cNvPr>
          <p:cNvSpPr>
            <a:spLocks noGrp="1"/>
          </p:cNvSpPr>
          <p:nvPr>
            <p:ph type="body" sz="quarter" idx="3" hasCustomPrompt="1"/>
          </p:nvPr>
        </p:nvSpPr>
        <p:spPr>
          <a:xfrm>
            <a:off x="6399212" y="1866899"/>
            <a:ext cx="5183188" cy="638175"/>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Type column header here</a:t>
            </a:r>
          </a:p>
        </p:txBody>
      </p:sp>
      <p:sp>
        <p:nvSpPr>
          <p:cNvPr id="6" name="Content Placeholder 5">
            <a:extLst>
              <a:ext uri="{FF2B5EF4-FFF2-40B4-BE49-F238E27FC236}">
                <a16:creationId xmlns:a16="http://schemas.microsoft.com/office/drawing/2014/main" id="{A2A4364D-2BC6-B94B-9001-ECEB9050C40C}"/>
              </a:ext>
            </a:extLst>
          </p:cNvPr>
          <p:cNvSpPr>
            <a:spLocks noGrp="1"/>
          </p:cNvSpPr>
          <p:nvPr>
            <p:ph sz="quarter" idx="4"/>
          </p:nvPr>
        </p:nvSpPr>
        <p:spPr>
          <a:xfrm>
            <a:off x="6399212" y="2743200"/>
            <a:ext cx="5183188"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70DF3DB6-3518-214F-B490-C2D8B9E88A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A92AC6D-DCFC-FA4D-BC22-BBBC2FD49AEB}"/>
              </a:ext>
            </a:extLst>
          </p:cNvPr>
          <p:cNvSpPr>
            <a:spLocks noGrp="1"/>
          </p:cNvSpPr>
          <p:nvPr>
            <p:ph type="sldNum" sz="quarter" idx="12"/>
          </p:nvPr>
        </p:nvSpPr>
        <p:spPr/>
        <p:txBody>
          <a:bodyPr/>
          <a:lstStyle/>
          <a:p>
            <a:fld id="{6E4D7C69-EE66-AB4B-BF18-81076C24CABD}" type="slidenum">
              <a:rPr lang="en-US" smtClean="0"/>
              <a:t>‹#›</a:t>
            </a:fld>
            <a:endParaRPr lang="en-US"/>
          </a:p>
        </p:txBody>
      </p:sp>
      <p:pic>
        <p:nvPicPr>
          <p:cNvPr id="10" name="Graphic 9">
            <a:extLst>
              <a:ext uri="{FF2B5EF4-FFF2-40B4-BE49-F238E27FC236}">
                <a16:creationId xmlns:a16="http://schemas.microsoft.com/office/drawing/2014/main" id="{1967A806-DC15-6D47-9BEF-C0C253015369}"/>
              </a:ext>
            </a:extLst>
          </p:cNvPr>
          <p:cNvPicPr>
            <a:picLocks noChangeAspect="1"/>
          </p:cNvPicPr>
          <p:nvPr userDrawn="1"/>
        </p:nvPicPr>
        <p:blipFill rotWithShape="1">
          <a:blip r:embed="rId2">
            <a:alphaModFix amt="20000"/>
            <a:extLst>
              <a:ext uri="{96DAC541-7B7A-43D3-8B79-37D633B846F1}">
                <asvg:svgBlip xmlns:asvg="http://schemas.microsoft.com/office/drawing/2016/SVG/main" r:embed="rId3"/>
              </a:ext>
            </a:extLst>
          </a:blip>
          <a:srcRect l="12683" t="30523" r="73785" b="9722"/>
          <a:stretch/>
        </p:blipFill>
        <p:spPr>
          <a:xfrm>
            <a:off x="-1" y="0"/>
            <a:ext cx="1343027" cy="2223806"/>
          </a:xfrm>
          <a:prstGeom prst="rect">
            <a:avLst/>
          </a:prstGeom>
        </p:spPr>
      </p:pic>
    </p:spTree>
    <p:extLst>
      <p:ext uri="{BB962C8B-B14F-4D97-AF65-F5344CB8AC3E}">
        <p14:creationId xmlns:p14="http://schemas.microsoft.com/office/powerpoint/2010/main" val="1941205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83FCD-AFA9-F747-A65E-125983C8D0E2}"/>
              </a:ext>
            </a:extLst>
          </p:cNvPr>
          <p:cNvSpPr>
            <a:spLocks noGrp="1"/>
          </p:cNvSpPr>
          <p:nvPr>
            <p:ph type="title" hasCustomPrompt="1"/>
          </p:nvPr>
        </p:nvSpPr>
        <p:spPr>
          <a:xfrm>
            <a:off x="762001" y="1198420"/>
            <a:ext cx="4835236" cy="1752598"/>
          </a:xfrm>
        </p:spPr>
        <p:txBody>
          <a:bodyPr anchor="t"/>
          <a:lstStyle>
            <a:lvl1pPr>
              <a:defRPr sz="3600"/>
            </a:lvl1pPr>
          </a:lstStyle>
          <a:p>
            <a:r>
              <a:rPr lang="en-US"/>
              <a:t>Type Slide Headline Here</a:t>
            </a:r>
          </a:p>
        </p:txBody>
      </p:sp>
      <p:sp>
        <p:nvSpPr>
          <p:cNvPr id="3" name="Content Placeholder 2">
            <a:extLst>
              <a:ext uri="{FF2B5EF4-FFF2-40B4-BE49-F238E27FC236}">
                <a16:creationId xmlns:a16="http://schemas.microsoft.com/office/drawing/2014/main" id="{8D3BD111-0ACB-A94B-A998-0DD9EF56E039}"/>
              </a:ext>
            </a:extLst>
          </p:cNvPr>
          <p:cNvSpPr>
            <a:spLocks noGrp="1"/>
          </p:cNvSpPr>
          <p:nvPr>
            <p:ph idx="1"/>
          </p:nvPr>
        </p:nvSpPr>
        <p:spPr>
          <a:xfrm>
            <a:off x="6096000" y="1866900"/>
            <a:ext cx="5486400" cy="42291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04185A-2490-9940-A395-951EB4769A91}"/>
              </a:ext>
            </a:extLst>
          </p:cNvPr>
          <p:cNvSpPr>
            <a:spLocks noGrp="1"/>
          </p:cNvSpPr>
          <p:nvPr>
            <p:ph type="body" sz="half" idx="2"/>
          </p:nvPr>
        </p:nvSpPr>
        <p:spPr>
          <a:xfrm>
            <a:off x="762000" y="3158836"/>
            <a:ext cx="4849091" cy="2937164"/>
          </a:xfrm>
        </p:spPr>
        <p:txBody>
          <a:bodyPr>
            <a:normAutofit/>
          </a:bodyPr>
          <a:lstStyle>
            <a:lvl1pPr marL="0" indent="0">
              <a:buNone/>
              <a:defRPr sz="2400" b="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82749E16-F75B-1543-ADAE-489BBB988F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685556-3EDD-CC41-AB4B-32E4E79E49FA}"/>
              </a:ext>
            </a:extLst>
          </p:cNvPr>
          <p:cNvSpPr>
            <a:spLocks noGrp="1"/>
          </p:cNvSpPr>
          <p:nvPr>
            <p:ph type="sldNum" sz="quarter" idx="12"/>
          </p:nvPr>
        </p:nvSpPr>
        <p:spPr/>
        <p:txBody>
          <a:bodyPr/>
          <a:lstStyle/>
          <a:p>
            <a:fld id="{6E4D7C69-EE66-AB4B-BF18-81076C24CABD}" type="slidenum">
              <a:rPr lang="en-US" smtClean="0"/>
              <a:t>‹#›</a:t>
            </a:fld>
            <a:endParaRPr lang="en-US"/>
          </a:p>
        </p:txBody>
      </p:sp>
      <p:pic>
        <p:nvPicPr>
          <p:cNvPr id="8" name="Graphic 7">
            <a:extLst>
              <a:ext uri="{FF2B5EF4-FFF2-40B4-BE49-F238E27FC236}">
                <a16:creationId xmlns:a16="http://schemas.microsoft.com/office/drawing/2014/main" id="{44865EB8-2275-9A44-B779-E9F0BE6810B1}"/>
              </a:ext>
            </a:extLst>
          </p:cNvPr>
          <p:cNvPicPr>
            <a:picLocks noChangeAspect="1"/>
          </p:cNvPicPr>
          <p:nvPr userDrawn="1"/>
        </p:nvPicPr>
        <p:blipFill rotWithShape="1">
          <a:blip r:embed="rId2">
            <a:alphaModFix amt="20000"/>
            <a:extLst>
              <a:ext uri="{96DAC541-7B7A-43D3-8B79-37D633B846F1}">
                <asvg:svgBlip xmlns:asvg="http://schemas.microsoft.com/office/drawing/2016/SVG/main" r:embed="rId3"/>
              </a:ext>
            </a:extLst>
          </a:blip>
          <a:srcRect l="12683" t="30523" r="73785" b="9722"/>
          <a:stretch/>
        </p:blipFill>
        <p:spPr>
          <a:xfrm>
            <a:off x="-1" y="0"/>
            <a:ext cx="1343027" cy="2223806"/>
          </a:xfrm>
          <a:prstGeom prst="rect">
            <a:avLst/>
          </a:prstGeom>
        </p:spPr>
      </p:pic>
    </p:spTree>
    <p:extLst>
      <p:ext uri="{BB962C8B-B14F-4D97-AF65-F5344CB8AC3E}">
        <p14:creationId xmlns:p14="http://schemas.microsoft.com/office/powerpoint/2010/main" val="4223393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allout">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89095F2-AAC2-5748-BEDE-2D89DF5C804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3612" t="45083" r="17177" b="25262"/>
          <a:stretch/>
        </p:blipFill>
        <p:spPr>
          <a:xfrm>
            <a:off x="0" y="4461164"/>
            <a:ext cx="4336472" cy="2396836"/>
          </a:xfrm>
          <a:prstGeom prst="rect">
            <a:avLst/>
          </a:prstGeom>
        </p:spPr>
      </p:pic>
      <p:sp>
        <p:nvSpPr>
          <p:cNvPr id="2" name="Title 1">
            <a:extLst>
              <a:ext uri="{FF2B5EF4-FFF2-40B4-BE49-F238E27FC236}">
                <a16:creationId xmlns:a16="http://schemas.microsoft.com/office/drawing/2014/main" id="{7F58B445-A24E-EE41-BF42-E9B8806A8BAE}"/>
              </a:ext>
            </a:extLst>
          </p:cNvPr>
          <p:cNvSpPr>
            <a:spLocks noGrp="1"/>
          </p:cNvSpPr>
          <p:nvPr>
            <p:ph type="title" hasCustomPrompt="1"/>
          </p:nvPr>
        </p:nvSpPr>
        <p:spPr>
          <a:xfrm>
            <a:off x="2279073" y="1476231"/>
            <a:ext cx="7633854" cy="3691514"/>
          </a:xfrm>
        </p:spPr>
        <p:txBody>
          <a:bodyPr anchor="ctr"/>
          <a:lstStyle>
            <a:lvl1pPr algn="ctr">
              <a:defRPr sz="4000" b="0" spc="-60" baseline="0">
                <a:solidFill>
                  <a:schemeClr val="bg1"/>
                </a:solidFill>
              </a:defRPr>
            </a:lvl1pPr>
          </a:lstStyle>
          <a:p>
            <a:r>
              <a:rPr lang="en-US"/>
              <a:t>Type an impact statement, fact, </a:t>
            </a:r>
            <a:br>
              <a:rPr lang="en-US"/>
            </a:br>
            <a:r>
              <a:rPr lang="en-US"/>
              <a:t>or stat. Keep it short.</a:t>
            </a:r>
          </a:p>
        </p:txBody>
      </p:sp>
      <p:sp>
        <p:nvSpPr>
          <p:cNvPr id="5" name="Footer Placeholder 4">
            <a:extLst>
              <a:ext uri="{FF2B5EF4-FFF2-40B4-BE49-F238E27FC236}">
                <a16:creationId xmlns:a16="http://schemas.microsoft.com/office/drawing/2014/main" id="{817FA23D-EA21-2F4F-9E64-E61DE39F51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4CF969-9D54-1742-9A18-D42C06F9147A}"/>
              </a:ext>
            </a:extLst>
          </p:cNvPr>
          <p:cNvSpPr>
            <a:spLocks noGrp="1"/>
          </p:cNvSpPr>
          <p:nvPr>
            <p:ph type="sldNum" sz="quarter" idx="12"/>
          </p:nvPr>
        </p:nvSpPr>
        <p:spPr/>
        <p:txBody>
          <a:bodyPr/>
          <a:lstStyle/>
          <a:p>
            <a:fld id="{6E4D7C69-EE66-AB4B-BF18-81076C24CABD}" type="slidenum">
              <a:rPr lang="en-US" smtClean="0"/>
              <a:t>‹#›</a:t>
            </a:fld>
            <a:endParaRPr lang="en-US"/>
          </a:p>
        </p:txBody>
      </p:sp>
      <p:pic>
        <p:nvPicPr>
          <p:cNvPr id="8" name="Graphic 7">
            <a:extLst>
              <a:ext uri="{FF2B5EF4-FFF2-40B4-BE49-F238E27FC236}">
                <a16:creationId xmlns:a16="http://schemas.microsoft.com/office/drawing/2014/main" id="{AA908A21-BC5C-CC48-873D-BD655A63C1A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00666" t="17485" r="6080" b="52860"/>
          <a:stretch/>
        </p:blipFill>
        <p:spPr>
          <a:xfrm>
            <a:off x="0" y="0"/>
            <a:ext cx="12192000" cy="2396836"/>
          </a:xfrm>
          <a:prstGeom prst="rect">
            <a:avLst/>
          </a:prstGeom>
        </p:spPr>
      </p:pic>
    </p:spTree>
    <p:extLst>
      <p:ext uri="{BB962C8B-B14F-4D97-AF65-F5344CB8AC3E}">
        <p14:creationId xmlns:p14="http://schemas.microsoft.com/office/powerpoint/2010/main" val="3054347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8B445-A24E-EE41-BF42-E9B8806A8BAE}"/>
              </a:ext>
            </a:extLst>
          </p:cNvPr>
          <p:cNvSpPr>
            <a:spLocks noGrp="1"/>
          </p:cNvSpPr>
          <p:nvPr>
            <p:ph type="title" hasCustomPrompt="1"/>
          </p:nvPr>
        </p:nvSpPr>
        <p:spPr>
          <a:xfrm>
            <a:off x="2279073" y="1476231"/>
            <a:ext cx="7633854" cy="3691514"/>
          </a:xfrm>
        </p:spPr>
        <p:txBody>
          <a:bodyPr anchor="ctr"/>
          <a:lstStyle>
            <a:lvl1pPr marL="0" marR="0" indent="0" algn="ctr" defTabSz="914400" rtl="0" eaLnBrk="1" fontAlgn="auto" latinLnBrk="0" hangingPunct="1">
              <a:lnSpc>
                <a:spcPct val="90000"/>
              </a:lnSpc>
              <a:spcBef>
                <a:spcPct val="0"/>
              </a:spcBef>
              <a:spcAft>
                <a:spcPts val="0"/>
              </a:spcAft>
              <a:buClrTx/>
              <a:buSzTx/>
              <a:buFontTx/>
              <a:buNone/>
              <a:tabLst/>
              <a:defRPr sz="4000" b="0" spc="-60" baseline="0">
                <a:solidFill>
                  <a:schemeClr val="bg1"/>
                </a:solidFill>
              </a:defRPr>
            </a:lvl1pPr>
          </a:lstStyle>
          <a:p>
            <a:r>
              <a:rPr lang="en-US"/>
              <a:t>Insert short quote here. Reduce the type size to fit if it’s longer but don’t make the type size less than 36pt.</a:t>
            </a:r>
          </a:p>
        </p:txBody>
      </p:sp>
      <p:sp>
        <p:nvSpPr>
          <p:cNvPr id="5" name="Footer Placeholder 4">
            <a:extLst>
              <a:ext uri="{FF2B5EF4-FFF2-40B4-BE49-F238E27FC236}">
                <a16:creationId xmlns:a16="http://schemas.microsoft.com/office/drawing/2014/main" id="{817FA23D-EA21-2F4F-9E64-E61DE39F51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4CF969-9D54-1742-9A18-D42C06F9147A}"/>
              </a:ext>
            </a:extLst>
          </p:cNvPr>
          <p:cNvSpPr>
            <a:spLocks noGrp="1"/>
          </p:cNvSpPr>
          <p:nvPr>
            <p:ph type="sldNum" sz="quarter" idx="12"/>
          </p:nvPr>
        </p:nvSpPr>
        <p:spPr/>
        <p:txBody>
          <a:bodyPr/>
          <a:lstStyle/>
          <a:p>
            <a:fld id="{6E4D7C69-EE66-AB4B-BF18-81076C24CABD}" type="slidenum">
              <a:rPr lang="en-US" smtClean="0"/>
              <a:t>‹#›</a:t>
            </a:fld>
            <a:endParaRPr lang="en-US"/>
          </a:p>
        </p:txBody>
      </p:sp>
      <p:pic>
        <p:nvPicPr>
          <p:cNvPr id="9" name="Graphic 8">
            <a:extLst>
              <a:ext uri="{FF2B5EF4-FFF2-40B4-BE49-F238E27FC236}">
                <a16:creationId xmlns:a16="http://schemas.microsoft.com/office/drawing/2014/main" id="{958A6ED8-BBD8-1E4D-9DDA-8F14F5F5FB4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6474" y="676275"/>
            <a:ext cx="1951367" cy="1695450"/>
          </a:xfrm>
          <a:prstGeom prst="rect">
            <a:avLst/>
          </a:prstGeom>
        </p:spPr>
      </p:pic>
      <p:sp>
        <p:nvSpPr>
          <p:cNvPr id="4" name="Text Placeholder 3">
            <a:extLst>
              <a:ext uri="{FF2B5EF4-FFF2-40B4-BE49-F238E27FC236}">
                <a16:creationId xmlns:a16="http://schemas.microsoft.com/office/drawing/2014/main" id="{2E460B26-D0E9-124B-8B12-012D60D6CE18}"/>
              </a:ext>
            </a:extLst>
          </p:cNvPr>
          <p:cNvSpPr>
            <a:spLocks noGrp="1"/>
          </p:cNvSpPr>
          <p:nvPr>
            <p:ph type="body" sz="quarter" idx="13" hasCustomPrompt="1"/>
          </p:nvPr>
        </p:nvSpPr>
        <p:spPr>
          <a:xfrm>
            <a:off x="2244436" y="5389563"/>
            <a:ext cx="7703128" cy="457200"/>
          </a:xfrm>
        </p:spPr>
        <p:txBody>
          <a:bodyPr anchor="ctr"/>
          <a:lstStyle>
            <a:lvl1pPr marL="0" indent="0" algn="ctr">
              <a:buNone/>
              <a:defRPr spc="-70" baseline="0">
                <a:solidFill>
                  <a:schemeClr val="tx1"/>
                </a:solidFill>
              </a:defRPr>
            </a:lvl1pPr>
          </a:lstStyle>
          <a:p>
            <a:pPr lvl="0"/>
            <a:r>
              <a:rPr lang="en-US"/>
              <a:t>Source</a:t>
            </a:r>
          </a:p>
        </p:txBody>
      </p:sp>
    </p:spTree>
    <p:extLst>
      <p:ext uri="{BB962C8B-B14F-4D97-AF65-F5344CB8AC3E}">
        <p14:creationId xmlns:p14="http://schemas.microsoft.com/office/powerpoint/2010/main" val="3342647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 with Icon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8018D2A-7AE7-1345-B8BE-F7D190D965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9BEF11-E9C4-094B-8D7C-CC0DC65CF73C}"/>
              </a:ext>
            </a:extLst>
          </p:cNvPr>
          <p:cNvSpPr>
            <a:spLocks noGrp="1"/>
          </p:cNvSpPr>
          <p:nvPr>
            <p:ph type="sldNum" sz="quarter" idx="12"/>
          </p:nvPr>
        </p:nvSpPr>
        <p:spPr/>
        <p:txBody>
          <a:bodyPr/>
          <a:lstStyle/>
          <a:p>
            <a:fld id="{6E4D7C69-EE66-AB4B-BF18-81076C24CABD}" type="slidenum">
              <a:rPr lang="en-US" smtClean="0"/>
              <a:t>‹#›</a:t>
            </a:fld>
            <a:endParaRPr lang="en-US"/>
          </a:p>
        </p:txBody>
      </p:sp>
      <p:sp>
        <p:nvSpPr>
          <p:cNvPr id="5" name="Text Placeholder 3">
            <a:extLst>
              <a:ext uri="{FF2B5EF4-FFF2-40B4-BE49-F238E27FC236}">
                <a16:creationId xmlns:a16="http://schemas.microsoft.com/office/drawing/2014/main" id="{1713FBC5-3B27-C94B-9AFA-2C63AE8D1BE1}"/>
              </a:ext>
            </a:extLst>
          </p:cNvPr>
          <p:cNvSpPr>
            <a:spLocks noGrp="1"/>
          </p:cNvSpPr>
          <p:nvPr>
            <p:ph type="body" sz="half" idx="2" hasCustomPrompt="1"/>
          </p:nvPr>
        </p:nvSpPr>
        <p:spPr>
          <a:xfrm>
            <a:off x="762000" y="3682258"/>
            <a:ext cx="3200400" cy="735496"/>
          </a:xfrm>
        </p:spPr>
        <p:txBody>
          <a:bodyPr anchor="t">
            <a:noAutofit/>
          </a:bodyPr>
          <a:lstStyle>
            <a:lvl1pPr marL="0" indent="0" algn="ctr">
              <a:buNone/>
              <a:defRPr lang="en-US" sz="2400" kern="1200" dirty="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Type heading here</a:t>
            </a:r>
          </a:p>
        </p:txBody>
      </p:sp>
      <p:sp>
        <p:nvSpPr>
          <p:cNvPr id="6" name="Content Placeholder 4">
            <a:extLst>
              <a:ext uri="{FF2B5EF4-FFF2-40B4-BE49-F238E27FC236}">
                <a16:creationId xmlns:a16="http://schemas.microsoft.com/office/drawing/2014/main" id="{E5326A86-D6F1-FA43-B898-BBAC87634DC8}"/>
              </a:ext>
            </a:extLst>
          </p:cNvPr>
          <p:cNvSpPr>
            <a:spLocks noGrp="1"/>
          </p:cNvSpPr>
          <p:nvPr>
            <p:ph sz="quarter" idx="10" hasCustomPrompt="1"/>
          </p:nvPr>
        </p:nvSpPr>
        <p:spPr>
          <a:xfrm>
            <a:off x="1338263" y="1853045"/>
            <a:ext cx="2047875" cy="1643062"/>
          </a:xfrm>
        </p:spPr>
        <p:txBody>
          <a:bodyPr anchor="ctr"/>
          <a:lstStyle>
            <a:lvl1pPr marL="0" indent="0" algn="ctr">
              <a:buNone/>
              <a:defRPr lang="en-US" sz="2000" kern="1200" dirty="0">
                <a:solidFill>
                  <a:schemeClr val="tx1"/>
                </a:solidFill>
                <a:highlight>
                  <a:srgbClr val="EDEDED"/>
                </a:highlight>
                <a:latin typeface="+mn-lt"/>
                <a:ea typeface="+mn-ea"/>
                <a:cs typeface="+mn-cs"/>
              </a:defRPr>
            </a:lvl1pPr>
          </a:lstStyle>
          <a:p>
            <a:pPr lvl="0"/>
            <a:r>
              <a:rPr lang="en-US"/>
              <a:t>Copy and paste icon from standard icon library</a:t>
            </a:r>
          </a:p>
        </p:txBody>
      </p:sp>
      <p:sp>
        <p:nvSpPr>
          <p:cNvPr id="7" name="Content Placeholder 4">
            <a:extLst>
              <a:ext uri="{FF2B5EF4-FFF2-40B4-BE49-F238E27FC236}">
                <a16:creationId xmlns:a16="http://schemas.microsoft.com/office/drawing/2014/main" id="{3FDE0B3F-00CC-0A48-8113-1C8698019B2E}"/>
              </a:ext>
            </a:extLst>
          </p:cNvPr>
          <p:cNvSpPr>
            <a:spLocks noGrp="1"/>
          </p:cNvSpPr>
          <p:nvPr>
            <p:ph sz="quarter" idx="13" hasCustomPrompt="1"/>
          </p:nvPr>
        </p:nvSpPr>
        <p:spPr>
          <a:xfrm>
            <a:off x="5182898" y="1853045"/>
            <a:ext cx="2047875" cy="1643062"/>
          </a:xfrm>
        </p:spPr>
        <p:txBody>
          <a:bodyPr anchor="ctr"/>
          <a:lstStyle>
            <a:lvl1pPr marL="0" indent="0" algn="ctr">
              <a:buNone/>
              <a:defRPr lang="en-US" sz="2000" kern="1200" dirty="0">
                <a:solidFill>
                  <a:schemeClr val="tx1"/>
                </a:solidFill>
                <a:highlight>
                  <a:srgbClr val="EDEDED"/>
                </a:highlight>
                <a:latin typeface="+mn-lt"/>
                <a:ea typeface="+mn-ea"/>
                <a:cs typeface="+mn-cs"/>
              </a:defRPr>
            </a:lvl1pPr>
          </a:lstStyle>
          <a:p>
            <a:pPr marL="0" lvl="0" indent="0" algn="ctr" defTabSz="914400" rtl="0" eaLnBrk="1" latinLnBrk="0" hangingPunct="1">
              <a:lnSpc>
                <a:spcPct val="100000"/>
              </a:lnSpc>
              <a:spcBef>
                <a:spcPts val="1200"/>
              </a:spcBef>
              <a:buClrTx/>
              <a:buSzPct val="80000"/>
              <a:buFont typeface="Arial" panose="020B0604020202020204" pitchFamily="34" charset="0"/>
              <a:buNone/>
            </a:pPr>
            <a:r>
              <a:rPr lang="en-US"/>
              <a:t>Copy and paste icon from standard icon library</a:t>
            </a:r>
          </a:p>
        </p:txBody>
      </p:sp>
      <p:sp>
        <p:nvSpPr>
          <p:cNvPr id="8" name="Content Placeholder 4">
            <a:extLst>
              <a:ext uri="{FF2B5EF4-FFF2-40B4-BE49-F238E27FC236}">
                <a16:creationId xmlns:a16="http://schemas.microsoft.com/office/drawing/2014/main" id="{69872665-7896-8D43-B659-3F0825428ACA}"/>
              </a:ext>
            </a:extLst>
          </p:cNvPr>
          <p:cNvSpPr>
            <a:spLocks noGrp="1"/>
          </p:cNvSpPr>
          <p:nvPr>
            <p:ph sz="quarter" idx="14" hasCustomPrompt="1"/>
          </p:nvPr>
        </p:nvSpPr>
        <p:spPr>
          <a:xfrm>
            <a:off x="8958263" y="1853045"/>
            <a:ext cx="2047875" cy="1643062"/>
          </a:xfrm>
        </p:spPr>
        <p:txBody>
          <a:bodyPr anchor="ctr"/>
          <a:lstStyle>
            <a:lvl1pPr marL="0" indent="0" algn="ctr">
              <a:buNone/>
              <a:defRPr lang="en-US" sz="2000" kern="1200" dirty="0">
                <a:solidFill>
                  <a:schemeClr val="tx1"/>
                </a:solidFill>
                <a:highlight>
                  <a:srgbClr val="EDEDED"/>
                </a:highlight>
                <a:latin typeface="+mn-lt"/>
                <a:ea typeface="+mn-ea"/>
                <a:cs typeface="+mn-cs"/>
              </a:defRPr>
            </a:lvl1pPr>
          </a:lstStyle>
          <a:p>
            <a:pPr marL="0" lvl="0" indent="0" algn="ctr" defTabSz="914400" rtl="0" eaLnBrk="1" latinLnBrk="0" hangingPunct="1">
              <a:lnSpc>
                <a:spcPct val="100000"/>
              </a:lnSpc>
              <a:spcBef>
                <a:spcPts val="1200"/>
              </a:spcBef>
              <a:buClrTx/>
              <a:buSzPct val="80000"/>
              <a:buFont typeface="Arial" panose="020B0604020202020204" pitchFamily="34" charset="0"/>
              <a:buNone/>
            </a:pPr>
            <a:r>
              <a:rPr lang="en-US"/>
              <a:t>Copy and paste icon from standard icon library</a:t>
            </a:r>
          </a:p>
        </p:txBody>
      </p:sp>
      <p:sp>
        <p:nvSpPr>
          <p:cNvPr id="9" name="Text Placeholder 3">
            <a:extLst>
              <a:ext uri="{FF2B5EF4-FFF2-40B4-BE49-F238E27FC236}">
                <a16:creationId xmlns:a16="http://schemas.microsoft.com/office/drawing/2014/main" id="{AD109485-E52B-E644-B84F-8B7F0585FC67}"/>
              </a:ext>
            </a:extLst>
          </p:cNvPr>
          <p:cNvSpPr>
            <a:spLocks noGrp="1"/>
          </p:cNvSpPr>
          <p:nvPr>
            <p:ph type="body" sz="half" idx="15" hasCustomPrompt="1"/>
          </p:nvPr>
        </p:nvSpPr>
        <p:spPr>
          <a:xfrm>
            <a:off x="762000" y="4527083"/>
            <a:ext cx="3200400" cy="1574108"/>
          </a:xfrm>
        </p:spPr>
        <p:txBody>
          <a:bodyPr anchor="t">
            <a:noAutofit/>
          </a:bodyPr>
          <a:lstStyle>
            <a:lvl1pPr marL="0" indent="0" algn="ctr">
              <a:buNone/>
              <a:defRPr lang="en-US" sz="1800" kern="1200" dirty="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Type content here. Resize this box to be taller or shorter based on the length of the heading box. </a:t>
            </a:r>
          </a:p>
        </p:txBody>
      </p:sp>
      <p:sp>
        <p:nvSpPr>
          <p:cNvPr id="10" name="Text Placeholder 3">
            <a:extLst>
              <a:ext uri="{FF2B5EF4-FFF2-40B4-BE49-F238E27FC236}">
                <a16:creationId xmlns:a16="http://schemas.microsoft.com/office/drawing/2014/main" id="{6816D51A-8473-F74B-AC07-448C1D8C62C2}"/>
              </a:ext>
            </a:extLst>
          </p:cNvPr>
          <p:cNvSpPr>
            <a:spLocks noGrp="1"/>
          </p:cNvSpPr>
          <p:nvPr>
            <p:ph type="body" sz="half" idx="16" hasCustomPrompt="1"/>
          </p:nvPr>
        </p:nvSpPr>
        <p:spPr>
          <a:xfrm>
            <a:off x="4606636" y="3682258"/>
            <a:ext cx="3200400" cy="735496"/>
          </a:xfrm>
        </p:spPr>
        <p:txBody>
          <a:bodyPr anchor="t">
            <a:noAutofit/>
          </a:bodyPr>
          <a:lstStyle>
            <a:lvl1pPr marL="0" indent="0" algn="ctr">
              <a:buNone/>
              <a:defRPr lang="en-US" sz="2400" kern="1200" dirty="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Type heading here</a:t>
            </a:r>
          </a:p>
        </p:txBody>
      </p:sp>
      <p:sp>
        <p:nvSpPr>
          <p:cNvPr id="11" name="Text Placeholder 3">
            <a:extLst>
              <a:ext uri="{FF2B5EF4-FFF2-40B4-BE49-F238E27FC236}">
                <a16:creationId xmlns:a16="http://schemas.microsoft.com/office/drawing/2014/main" id="{F00BD5DF-396A-2242-87C0-D36AEF7E0B1F}"/>
              </a:ext>
            </a:extLst>
          </p:cNvPr>
          <p:cNvSpPr>
            <a:spLocks noGrp="1"/>
          </p:cNvSpPr>
          <p:nvPr>
            <p:ph type="body" sz="half" idx="17" hasCustomPrompt="1"/>
          </p:nvPr>
        </p:nvSpPr>
        <p:spPr>
          <a:xfrm>
            <a:off x="4606636" y="4527083"/>
            <a:ext cx="3200400" cy="1574108"/>
          </a:xfrm>
        </p:spPr>
        <p:txBody>
          <a:bodyPr anchor="t">
            <a:noAutofit/>
          </a:bodyPr>
          <a:lstStyle>
            <a:lvl1pPr marL="0" indent="0" algn="ctr">
              <a:buNone/>
              <a:defRPr lang="en-US" sz="1800" kern="1200" dirty="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Type content here. Resize this box to be taller or shorter based on the length of the heading box. </a:t>
            </a:r>
          </a:p>
        </p:txBody>
      </p:sp>
      <p:sp>
        <p:nvSpPr>
          <p:cNvPr id="12" name="Text Placeholder 3">
            <a:extLst>
              <a:ext uri="{FF2B5EF4-FFF2-40B4-BE49-F238E27FC236}">
                <a16:creationId xmlns:a16="http://schemas.microsoft.com/office/drawing/2014/main" id="{21B8A0FA-B4DA-164A-8C2F-B776C2DBF836}"/>
              </a:ext>
            </a:extLst>
          </p:cNvPr>
          <p:cNvSpPr>
            <a:spLocks noGrp="1"/>
          </p:cNvSpPr>
          <p:nvPr>
            <p:ph type="body" sz="half" idx="18" hasCustomPrompt="1"/>
          </p:nvPr>
        </p:nvSpPr>
        <p:spPr>
          <a:xfrm>
            <a:off x="8382000" y="3682262"/>
            <a:ext cx="3200400" cy="735496"/>
          </a:xfrm>
        </p:spPr>
        <p:txBody>
          <a:bodyPr anchor="t">
            <a:noAutofit/>
          </a:bodyPr>
          <a:lstStyle>
            <a:lvl1pPr marL="0" indent="0" algn="ctr">
              <a:buNone/>
              <a:defRPr lang="en-US" sz="2400" kern="1200" dirty="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Type heading here</a:t>
            </a:r>
          </a:p>
        </p:txBody>
      </p:sp>
      <p:sp>
        <p:nvSpPr>
          <p:cNvPr id="13" name="Text Placeholder 3">
            <a:extLst>
              <a:ext uri="{FF2B5EF4-FFF2-40B4-BE49-F238E27FC236}">
                <a16:creationId xmlns:a16="http://schemas.microsoft.com/office/drawing/2014/main" id="{71B6E435-56EB-8246-9F46-883624706A6B}"/>
              </a:ext>
            </a:extLst>
          </p:cNvPr>
          <p:cNvSpPr>
            <a:spLocks noGrp="1"/>
          </p:cNvSpPr>
          <p:nvPr>
            <p:ph type="body" sz="half" idx="19" hasCustomPrompt="1"/>
          </p:nvPr>
        </p:nvSpPr>
        <p:spPr>
          <a:xfrm>
            <a:off x="8382000" y="4527087"/>
            <a:ext cx="3200400" cy="1574108"/>
          </a:xfrm>
        </p:spPr>
        <p:txBody>
          <a:bodyPr anchor="t">
            <a:noAutofit/>
          </a:bodyPr>
          <a:lstStyle>
            <a:lvl1pPr marL="0" indent="0" algn="ctr">
              <a:buNone/>
              <a:defRPr lang="en-US" sz="1800" kern="1200" dirty="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Type content here. Resize this box to be taller or shorter based on the length of the heading box. </a:t>
            </a:r>
          </a:p>
        </p:txBody>
      </p:sp>
      <p:sp>
        <p:nvSpPr>
          <p:cNvPr id="14" name="Title 1">
            <a:extLst>
              <a:ext uri="{FF2B5EF4-FFF2-40B4-BE49-F238E27FC236}">
                <a16:creationId xmlns:a16="http://schemas.microsoft.com/office/drawing/2014/main" id="{E25DAD72-CE02-5C47-B71F-A74947F173E2}"/>
              </a:ext>
            </a:extLst>
          </p:cNvPr>
          <p:cNvSpPr>
            <a:spLocks noGrp="1"/>
          </p:cNvSpPr>
          <p:nvPr>
            <p:ph type="title" hasCustomPrompt="1"/>
          </p:nvPr>
        </p:nvSpPr>
        <p:spPr>
          <a:xfrm>
            <a:off x="762000" y="457201"/>
            <a:ext cx="10820400" cy="1066799"/>
          </a:xfrm>
        </p:spPr>
        <p:txBody>
          <a:bodyPr/>
          <a:lstStyle/>
          <a:p>
            <a:r>
              <a:rPr lang="en-US"/>
              <a:t>Type Slide Headline Here</a:t>
            </a:r>
          </a:p>
        </p:txBody>
      </p:sp>
      <p:pic>
        <p:nvPicPr>
          <p:cNvPr id="15" name="Graphic 14">
            <a:extLst>
              <a:ext uri="{FF2B5EF4-FFF2-40B4-BE49-F238E27FC236}">
                <a16:creationId xmlns:a16="http://schemas.microsoft.com/office/drawing/2014/main" id="{F880ACB7-9C95-8149-BD90-001DCB076117}"/>
              </a:ext>
            </a:extLst>
          </p:cNvPr>
          <p:cNvPicPr>
            <a:picLocks noChangeAspect="1"/>
          </p:cNvPicPr>
          <p:nvPr userDrawn="1"/>
        </p:nvPicPr>
        <p:blipFill rotWithShape="1">
          <a:blip r:embed="rId2">
            <a:alphaModFix amt="20000"/>
            <a:extLst>
              <a:ext uri="{96DAC541-7B7A-43D3-8B79-37D633B846F1}">
                <asvg:svgBlip xmlns:asvg="http://schemas.microsoft.com/office/drawing/2016/SVG/main" r:embed="rId3"/>
              </a:ext>
            </a:extLst>
          </a:blip>
          <a:srcRect l="12683" t="30523" r="73785" b="9722"/>
          <a:stretch/>
        </p:blipFill>
        <p:spPr>
          <a:xfrm>
            <a:off x="-1" y="0"/>
            <a:ext cx="1343027" cy="2223806"/>
          </a:xfrm>
          <a:prstGeom prst="rect">
            <a:avLst/>
          </a:prstGeom>
        </p:spPr>
      </p:pic>
    </p:spTree>
    <p:extLst>
      <p:ext uri="{BB962C8B-B14F-4D97-AF65-F5344CB8AC3E}">
        <p14:creationId xmlns:p14="http://schemas.microsoft.com/office/powerpoint/2010/main" val="938168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BF96D-1625-F34E-885C-0563C5682F6F}"/>
              </a:ext>
            </a:extLst>
          </p:cNvPr>
          <p:cNvSpPr>
            <a:spLocks noGrp="1"/>
          </p:cNvSpPr>
          <p:nvPr>
            <p:ph type="title" hasCustomPrompt="1"/>
          </p:nvPr>
        </p:nvSpPr>
        <p:spPr>
          <a:xfrm>
            <a:off x="762000" y="1191491"/>
            <a:ext cx="3932237" cy="1600200"/>
          </a:xfrm>
        </p:spPr>
        <p:txBody>
          <a:bodyPr anchor="b"/>
          <a:lstStyle>
            <a:lvl1pPr>
              <a:defRPr sz="3600"/>
            </a:lvl1pPr>
          </a:lstStyle>
          <a:p>
            <a:r>
              <a:rPr lang="en-US"/>
              <a:t>Type Slide Headline Here</a:t>
            </a:r>
          </a:p>
        </p:txBody>
      </p:sp>
      <p:sp>
        <p:nvSpPr>
          <p:cNvPr id="3" name="Picture Placeholder 2">
            <a:extLst>
              <a:ext uri="{FF2B5EF4-FFF2-40B4-BE49-F238E27FC236}">
                <a16:creationId xmlns:a16="http://schemas.microsoft.com/office/drawing/2014/main" id="{0731AC59-5473-364D-A3E7-F1105FF563BC}"/>
              </a:ext>
            </a:extLst>
          </p:cNvPr>
          <p:cNvSpPr>
            <a:spLocks noGrp="1"/>
          </p:cNvSpPr>
          <p:nvPr>
            <p:ph type="pic" idx="1" hasCustomPrompt="1"/>
          </p:nvPr>
        </p:nvSpPr>
        <p:spPr>
          <a:xfrm>
            <a:off x="6096000" y="0"/>
            <a:ext cx="6096000" cy="6470073"/>
          </a:xfrm>
        </p:spPr>
        <p:txBody>
          <a:bodyPr anchor="ct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insert image</a:t>
            </a:r>
          </a:p>
        </p:txBody>
      </p:sp>
      <p:sp>
        <p:nvSpPr>
          <p:cNvPr id="4" name="Text Placeholder 3">
            <a:extLst>
              <a:ext uri="{FF2B5EF4-FFF2-40B4-BE49-F238E27FC236}">
                <a16:creationId xmlns:a16="http://schemas.microsoft.com/office/drawing/2014/main" id="{EDB5C47D-A57F-A347-966E-56493A071229}"/>
              </a:ext>
            </a:extLst>
          </p:cNvPr>
          <p:cNvSpPr>
            <a:spLocks noGrp="1"/>
          </p:cNvSpPr>
          <p:nvPr>
            <p:ph type="body" sz="half" idx="2"/>
          </p:nvPr>
        </p:nvSpPr>
        <p:spPr>
          <a:xfrm>
            <a:off x="762000" y="2978726"/>
            <a:ext cx="3932237" cy="3117274"/>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3B9053F-DD75-1D4F-B1CC-6B19B707D0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6EB88-7806-7748-B6C9-A1DDB8D4C4F9}"/>
              </a:ext>
            </a:extLst>
          </p:cNvPr>
          <p:cNvSpPr>
            <a:spLocks noGrp="1"/>
          </p:cNvSpPr>
          <p:nvPr>
            <p:ph type="sldNum" sz="quarter" idx="12"/>
          </p:nvPr>
        </p:nvSpPr>
        <p:spPr/>
        <p:txBody>
          <a:bodyPr/>
          <a:lstStyle/>
          <a:p>
            <a:fld id="{6E4D7C69-EE66-AB4B-BF18-81076C24CABD}" type="slidenum">
              <a:rPr lang="en-US" smtClean="0"/>
              <a:t>‹#›</a:t>
            </a:fld>
            <a:endParaRPr lang="en-US"/>
          </a:p>
        </p:txBody>
      </p:sp>
      <p:pic>
        <p:nvPicPr>
          <p:cNvPr id="8" name="Graphic 7">
            <a:extLst>
              <a:ext uri="{FF2B5EF4-FFF2-40B4-BE49-F238E27FC236}">
                <a16:creationId xmlns:a16="http://schemas.microsoft.com/office/drawing/2014/main" id="{56F56031-3EB3-CA4E-8646-D12D516CC578}"/>
              </a:ext>
            </a:extLst>
          </p:cNvPr>
          <p:cNvPicPr>
            <a:picLocks noChangeAspect="1"/>
          </p:cNvPicPr>
          <p:nvPr userDrawn="1"/>
        </p:nvPicPr>
        <p:blipFill rotWithShape="1">
          <a:blip r:embed="rId2">
            <a:alphaModFix amt="20000"/>
            <a:extLst>
              <a:ext uri="{96DAC541-7B7A-43D3-8B79-37D633B846F1}">
                <asvg:svgBlip xmlns:asvg="http://schemas.microsoft.com/office/drawing/2016/SVG/main" r:embed="rId3"/>
              </a:ext>
            </a:extLst>
          </a:blip>
          <a:srcRect l="12683" t="30523" r="73785" b="9722"/>
          <a:stretch/>
        </p:blipFill>
        <p:spPr>
          <a:xfrm>
            <a:off x="-1" y="0"/>
            <a:ext cx="1343027" cy="2223806"/>
          </a:xfrm>
          <a:prstGeom prst="rect">
            <a:avLst/>
          </a:prstGeom>
        </p:spPr>
      </p:pic>
    </p:spTree>
    <p:extLst>
      <p:ext uri="{BB962C8B-B14F-4D97-AF65-F5344CB8AC3E}">
        <p14:creationId xmlns:p14="http://schemas.microsoft.com/office/powerpoint/2010/main" val="18189749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B9E3-0B61-3945-9734-9F87B180BCA8}"/>
              </a:ext>
            </a:extLst>
          </p:cNvPr>
          <p:cNvSpPr>
            <a:spLocks noGrp="1"/>
          </p:cNvSpPr>
          <p:nvPr>
            <p:ph type="title" hasCustomPrompt="1"/>
          </p:nvPr>
        </p:nvSpPr>
        <p:spPr/>
        <p:txBody>
          <a:bodyPr/>
          <a:lstStyle/>
          <a:p>
            <a:r>
              <a:rPr lang="en-US"/>
              <a:t>Type Slide Headline Here</a:t>
            </a:r>
          </a:p>
        </p:txBody>
      </p:sp>
      <p:sp>
        <p:nvSpPr>
          <p:cNvPr id="3" name="Vertical Text Placeholder 2">
            <a:extLst>
              <a:ext uri="{FF2B5EF4-FFF2-40B4-BE49-F238E27FC236}">
                <a16:creationId xmlns:a16="http://schemas.microsoft.com/office/drawing/2014/main" id="{BAA2F82B-682D-2E4E-AAC2-A0727895D1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C63DE1E-6825-BB44-88F7-D6B5C63A6E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236979-F18D-1E4A-833D-EEE7EE3F3CF4}"/>
              </a:ext>
            </a:extLst>
          </p:cNvPr>
          <p:cNvSpPr>
            <a:spLocks noGrp="1"/>
          </p:cNvSpPr>
          <p:nvPr>
            <p:ph type="sldNum" sz="quarter" idx="12"/>
          </p:nvPr>
        </p:nvSpPr>
        <p:spPr/>
        <p:txBody>
          <a:bodyPr/>
          <a:lstStyle/>
          <a:p>
            <a:fld id="{6E4D7C69-EE66-AB4B-BF18-81076C24CABD}" type="slidenum">
              <a:rPr lang="en-US" smtClean="0"/>
              <a:t>‹#›</a:t>
            </a:fld>
            <a:endParaRPr lang="en-US"/>
          </a:p>
        </p:txBody>
      </p:sp>
      <p:pic>
        <p:nvPicPr>
          <p:cNvPr id="7" name="Graphic 6">
            <a:extLst>
              <a:ext uri="{FF2B5EF4-FFF2-40B4-BE49-F238E27FC236}">
                <a16:creationId xmlns:a16="http://schemas.microsoft.com/office/drawing/2014/main" id="{C899F095-257F-0F4B-86B9-4AE7E0E6596A}"/>
              </a:ext>
            </a:extLst>
          </p:cNvPr>
          <p:cNvPicPr>
            <a:picLocks noChangeAspect="1"/>
          </p:cNvPicPr>
          <p:nvPr userDrawn="1"/>
        </p:nvPicPr>
        <p:blipFill rotWithShape="1">
          <a:blip r:embed="rId2">
            <a:alphaModFix amt="20000"/>
            <a:extLst>
              <a:ext uri="{96DAC541-7B7A-43D3-8B79-37D633B846F1}">
                <asvg:svgBlip xmlns:asvg="http://schemas.microsoft.com/office/drawing/2016/SVG/main" r:embed="rId3"/>
              </a:ext>
            </a:extLst>
          </a:blip>
          <a:srcRect l="12683" t="30523" r="73785" b="9722"/>
          <a:stretch/>
        </p:blipFill>
        <p:spPr>
          <a:xfrm>
            <a:off x="-1" y="0"/>
            <a:ext cx="1343027" cy="2223806"/>
          </a:xfrm>
          <a:prstGeom prst="rect">
            <a:avLst/>
          </a:prstGeom>
        </p:spPr>
      </p:pic>
    </p:spTree>
    <p:extLst>
      <p:ext uri="{BB962C8B-B14F-4D97-AF65-F5344CB8AC3E}">
        <p14:creationId xmlns:p14="http://schemas.microsoft.com/office/powerpoint/2010/main" val="527246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87196A-AFA9-9E45-A684-8961E71F35D4}"/>
              </a:ext>
            </a:extLst>
          </p:cNvPr>
          <p:cNvSpPr>
            <a:spLocks noGrp="1"/>
          </p:cNvSpPr>
          <p:nvPr>
            <p:ph type="title" orient="vert" hasCustomPrompt="1"/>
          </p:nvPr>
        </p:nvSpPr>
        <p:spPr>
          <a:xfrm>
            <a:off x="8724900" y="365125"/>
            <a:ext cx="2628900" cy="5811838"/>
          </a:xfrm>
        </p:spPr>
        <p:txBody>
          <a:bodyPr vert="eaVert"/>
          <a:lstStyle/>
          <a:p>
            <a:r>
              <a:rPr lang="en-US"/>
              <a:t>Type Slide Headline Here</a:t>
            </a:r>
          </a:p>
        </p:txBody>
      </p:sp>
      <p:sp>
        <p:nvSpPr>
          <p:cNvPr id="3" name="Vertical Text Placeholder 2">
            <a:extLst>
              <a:ext uri="{FF2B5EF4-FFF2-40B4-BE49-F238E27FC236}">
                <a16:creationId xmlns:a16="http://schemas.microsoft.com/office/drawing/2014/main" id="{7F891DD1-10A6-414C-BCD3-8FB32DA339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EE92ED2-5ECD-3243-BEFB-FCC792ABEF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332193-E053-4849-A563-C5E3EE866052}"/>
              </a:ext>
            </a:extLst>
          </p:cNvPr>
          <p:cNvSpPr>
            <a:spLocks noGrp="1"/>
          </p:cNvSpPr>
          <p:nvPr>
            <p:ph type="sldNum" sz="quarter" idx="12"/>
          </p:nvPr>
        </p:nvSpPr>
        <p:spPr/>
        <p:txBody>
          <a:bodyPr/>
          <a:lstStyle/>
          <a:p>
            <a:fld id="{6E4D7C69-EE66-AB4B-BF18-81076C24CABD}" type="slidenum">
              <a:rPr lang="en-US" smtClean="0"/>
              <a:t>‹#›</a:t>
            </a:fld>
            <a:endParaRPr lang="en-US"/>
          </a:p>
        </p:txBody>
      </p:sp>
    </p:spTree>
    <p:extLst>
      <p:ext uri="{BB962C8B-B14F-4D97-AF65-F5344CB8AC3E}">
        <p14:creationId xmlns:p14="http://schemas.microsoft.com/office/powerpoint/2010/main" val="8304297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rand Color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643A88C-89C0-C84A-AFA3-1BB72F83D0C3}"/>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AE30D77-A86C-F643-BB83-CAD5B1A9007F}"/>
              </a:ext>
            </a:extLst>
          </p:cNvPr>
          <p:cNvSpPr>
            <a:spLocks noGrp="1"/>
          </p:cNvSpPr>
          <p:nvPr>
            <p:ph type="sldNum" sz="quarter" idx="11"/>
          </p:nvPr>
        </p:nvSpPr>
        <p:spPr/>
        <p:txBody>
          <a:bodyPr/>
          <a:lstStyle/>
          <a:p>
            <a:fld id="{6E4D7C69-EE66-AB4B-BF18-81076C24CABD}" type="slidenum">
              <a:rPr lang="en-US" smtClean="0"/>
              <a:pPr/>
              <a:t>‹#›</a:t>
            </a:fld>
            <a:endParaRPr lang="en-US"/>
          </a:p>
        </p:txBody>
      </p:sp>
      <p:sp>
        <p:nvSpPr>
          <p:cNvPr id="5" name="Flowchart: Connector 1">
            <a:extLst>
              <a:ext uri="{FF2B5EF4-FFF2-40B4-BE49-F238E27FC236}">
                <a16:creationId xmlns:a16="http://schemas.microsoft.com/office/drawing/2014/main" id="{612D6C37-2C0C-7641-9F46-A146CC81B100}"/>
              </a:ext>
            </a:extLst>
          </p:cNvPr>
          <p:cNvSpPr/>
          <p:nvPr userDrawn="1"/>
        </p:nvSpPr>
        <p:spPr>
          <a:xfrm>
            <a:off x="1478708" y="2514600"/>
            <a:ext cx="914400" cy="91440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 name="Flowchart: Connector 2">
            <a:extLst>
              <a:ext uri="{FF2B5EF4-FFF2-40B4-BE49-F238E27FC236}">
                <a16:creationId xmlns:a16="http://schemas.microsoft.com/office/drawing/2014/main" id="{FC80AC07-4487-F54E-B51B-1C49B943C346}"/>
              </a:ext>
            </a:extLst>
          </p:cNvPr>
          <p:cNvSpPr/>
          <p:nvPr userDrawn="1"/>
        </p:nvSpPr>
        <p:spPr>
          <a:xfrm>
            <a:off x="2568954" y="2514600"/>
            <a:ext cx="914400" cy="9144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 name="Flowchart: Connector 3">
            <a:extLst>
              <a:ext uri="{FF2B5EF4-FFF2-40B4-BE49-F238E27FC236}">
                <a16:creationId xmlns:a16="http://schemas.microsoft.com/office/drawing/2014/main" id="{A0EED603-8ADA-0E4E-9316-0A20A1C2D351}"/>
              </a:ext>
            </a:extLst>
          </p:cNvPr>
          <p:cNvSpPr/>
          <p:nvPr userDrawn="1"/>
        </p:nvSpPr>
        <p:spPr>
          <a:xfrm>
            <a:off x="3659200" y="2514600"/>
            <a:ext cx="914400" cy="914400"/>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8" name="Flowchart: Connector 4">
            <a:extLst>
              <a:ext uri="{FF2B5EF4-FFF2-40B4-BE49-F238E27FC236}">
                <a16:creationId xmlns:a16="http://schemas.microsoft.com/office/drawing/2014/main" id="{D8CCF3C8-56FA-3A4D-AA76-9F27645F8E05}"/>
              </a:ext>
            </a:extLst>
          </p:cNvPr>
          <p:cNvSpPr/>
          <p:nvPr userDrawn="1"/>
        </p:nvSpPr>
        <p:spPr>
          <a:xfrm>
            <a:off x="4749446" y="2514600"/>
            <a:ext cx="914400" cy="914400"/>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9" name="Flowchart: Connector 5">
            <a:extLst>
              <a:ext uri="{FF2B5EF4-FFF2-40B4-BE49-F238E27FC236}">
                <a16:creationId xmlns:a16="http://schemas.microsoft.com/office/drawing/2014/main" id="{97D8CA89-0E2B-E543-80C2-ACAC94EA27F4}"/>
              </a:ext>
            </a:extLst>
          </p:cNvPr>
          <p:cNvSpPr/>
          <p:nvPr userDrawn="1"/>
        </p:nvSpPr>
        <p:spPr>
          <a:xfrm>
            <a:off x="6275779" y="2514600"/>
            <a:ext cx="914400" cy="914400"/>
          </a:xfrm>
          <a:prstGeom prst="flowChart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 name="Flowchart: Connector 6">
            <a:extLst>
              <a:ext uri="{FF2B5EF4-FFF2-40B4-BE49-F238E27FC236}">
                <a16:creationId xmlns:a16="http://schemas.microsoft.com/office/drawing/2014/main" id="{AFE31ACA-101B-CB46-A891-BF0B62FE2DF9}"/>
              </a:ext>
            </a:extLst>
          </p:cNvPr>
          <p:cNvSpPr/>
          <p:nvPr userDrawn="1"/>
        </p:nvSpPr>
        <p:spPr>
          <a:xfrm>
            <a:off x="7349837" y="2530019"/>
            <a:ext cx="914400" cy="914400"/>
          </a:xfrm>
          <a:prstGeom prst="flowChartConnector">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1" name="Flowchart: Connector 7">
            <a:extLst>
              <a:ext uri="{FF2B5EF4-FFF2-40B4-BE49-F238E27FC236}">
                <a16:creationId xmlns:a16="http://schemas.microsoft.com/office/drawing/2014/main" id="{BD203BD2-6118-F947-88A1-C77C6026147E}"/>
              </a:ext>
            </a:extLst>
          </p:cNvPr>
          <p:cNvSpPr/>
          <p:nvPr userDrawn="1"/>
        </p:nvSpPr>
        <p:spPr>
          <a:xfrm>
            <a:off x="8447478" y="2514600"/>
            <a:ext cx="914400" cy="914400"/>
          </a:xfrm>
          <a:prstGeom prst="flowChartConnec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2" name="Flowchart: Connector 8">
            <a:extLst>
              <a:ext uri="{FF2B5EF4-FFF2-40B4-BE49-F238E27FC236}">
                <a16:creationId xmlns:a16="http://schemas.microsoft.com/office/drawing/2014/main" id="{5227B4C0-C773-CC4C-A606-6F62B896A0CB}"/>
              </a:ext>
            </a:extLst>
          </p:cNvPr>
          <p:cNvSpPr/>
          <p:nvPr userDrawn="1"/>
        </p:nvSpPr>
        <p:spPr>
          <a:xfrm>
            <a:off x="9537724" y="2514600"/>
            <a:ext cx="914400" cy="914400"/>
          </a:xfrm>
          <a:prstGeom prst="flowChartConnector">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77043526-3D39-D74B-8BBF-983FED47870F}"/>
              </a:ext>
            </a:extLst>
          </p:cNvPr>
          <p:cNvSpPr txBox="1"/>
          <p:nvPr userDrawn="1"/>
        </p:nvSpPr>
        <p:spPr>
          <a:xfrm>
            <a:off x="1601800" y="2706524"/>
            <a:ext cx="644769" cy="55399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lIns="0" tIns="0" rIns="0" bIns="0" rtlCol="0">
            <a:spAutoFit/>
          </a:bodyPr>
          <a:lstStyle/>
          <a:p>
            <a:pPr algn="ctr"/>
            <a:r>
              <a:rPr lang="en-US" sz="1200" spc="0">
                <a:solidFill>
                  <a:schemeClr val="bg1"/>
                </a:solidFill>
                <a:latin typeface="Calibri" panose="020F0502020204030204" pitchFamily="34" charset="0"/>
                <a:cs typeface="Calibri" panose="020F0502020204030204" pitchFamily="34" charset="0"/>
              </a:rPr>
              <a:t>R 77</a:t>
            </a:r>
          </a:p>
          <a:p>
            <a:pPr algn="ctr"/>
            <a:r>
              <a:rPr lang="en-US" sz="1200" spc="0">
                <a:solidFill>
                  <a:schemeClr val="bg1"/>
                </a:solidFill>
                <a:latin typeface="Calibri" panose="020F0502020204030204" pitchFamily="34" charset="0"/>
                <a:cs typeface="Calibri" panose="020F0502020204030204" pitchFamily="34" charset="0"/>
              </a:rPr>
              <a:t>G 82</a:t>
            </a:r>
          </a:p>
          <a:p>
            <a:pPr algn="ctr"/>
            <a:r>
              <a:rPr lang="en-US" sz="1200" spc="0">
                <a:solidFill>
                  <a:schemeClr val="bg1"/>
                </a:solidFill>
                <a:latin typeface="Calibri" panose="020F0502020204030204" pitchFamily="34" charset="0"/>
                <a:cs typeface="Calibri" panose="020F0502020204030204" pitchFamily="34" charset="0"/>
              </a:rPr>
              <a:t>B 90</a:t>
            </a:r>
          </a:p>
        </p:txBody>
      </p:sp>
      <p:sp>
        <p:nvSpPr>
          <p:cNvPr id="14" name="TextBox 13">
            <a:extLst>
              <a:ext uri="{FF2B5EF4-FFF2-40B4-BE49-F238E27FC236}">
                <a16:creationId xmlns:a16="http://schemas.microsoft.com/office/drawing/2014/main" id="{B55F0FDA-1D02-C64D-BA9F-11C22E2FB240}"/>
              </a:ext>
            </a:extLst>
          </p:cNvPr>
          <p:cNvSpPr txBox="1"/>
          <p:nvPr userDrawn="1"/>
        </p:nvSpPr>
        <p:spPr>
          <a:xfrm>
            <a:off x="2703769" y="2694801"/>
            <a:ext cx="644769" cy="55399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lIns="0" tIns="0" rIns="0" bIns="0" rtlCol="0">
            <a:spAutoFit/>
          </a:bodyPr>
          <a:lstStyle/>
          <a:p>
            <a:pPr algn="ctr"/>
            <a:r>
              <a:rPr lang="en-US" sz="1200" spc="0">
                <a:solidFill>
                  <a:schemeClr val="tx1"/>
                </a:solidFill>
                <a:latin typeface="Calibri" panose="020F0502020204030204" pitchFamily="34" charset="0"/>
                <a:cs typeface="Calibri" panose="020F0502020204030204" pitchFamily="34" charset="0"/>
              </a:rPr>
              <a:t>R 237</a:t>
            </a:r>
          </a:p>
          <a:p>
            <a:pPr algn="ctr"/>
            <a:r>
              <a:rPr lang="en-US" sz="1200" spc="0">
                <a:solidFill>
                  <a:schemeClr val="tx1"/>
                </a:solidFill>
                <a:latin typeface="Calibri" panose="020F0502020204030204" pitchFamily="34" charset="0"/>
                <a:cs typeface="Calibri" panose="020F0502020204030204" pitchFamily="34" charset="0"/>
              </a:rPr>
              <a:t>G 237</a:t>
            </a:r>
          </a:p>
          <a:p>
            <a:pPr algn="ctr"/>
            <a:r>
              <a:rPr lang="en-US" sz="1200" spc="0">
                <a:solidFill>
                  <a:schemeClr val="tx1"/>
                </a:solidFill>
                <a:latin typeface="Calibri" panose="020F0502020204030204" pitchFamily="34" charset="0"/>
                <a:cs typeface="Calibri" panose="020F0502020204030204" pitchFamily="34" charset="0"/>
              </a:rPr>
              <a:t>B 237</a:t>
            </a:r>
          </a:p>
        </p:txBody>
      </p:sp>
      <p:sp>
        <p:nvSpPr>
          <p:cNvPr id="15" name="TextBox 14">
            <a:extLst>
              <a:ext uri="{FF2B5EF4-FFF2-40B4-BE49-F238E27FC236}">
                <a16:creationId xmlns:a16="http://schemas.microsoft.com/office/drawing/2014/main" id="{64CACEB8-DC81-9D4A-B2D8-D9646115AFC1}"/>
              </a:ext>
            </a:extLst>
          </p:cNvPr>
          <p:cNvSpPr txBox="1"/>
          <p:nvPr userDrawn="1"/>
        </p:nvSpPr>
        <p:spPr>
          <a:xfrm>
            <a:off x="3794015" y="2694801"/>
            <a:ext cx="644769" cy="55399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lIns="0" tIns="0" rIns="0" bIns="0" rtlCol="0">
            <a:spAutoFit/>
          </a:bodyPr>
          <a:lstStyle/>
          <a:p>
            <a:pPr algn="ctr"/>
            <a:r>
              <a:rPr lang="en-US" sz="1200" spc="0">
                <a:solidFill>
                  <a:schemeClr val="bg1"/>
                </a:solidFill>
                <a:latin typeface="Calibri" panose="020F0502020204030204" pitchFamily="34" charset="0"/>
                <a:cs typeface="Calibri" panose="020F0502020204030204" pitchFamily="34" charset="0"/>
              </a:rPr>
              <a:t>R 114</a:t>
            </a:r>
          </a:p>
          <a:p>
            <a:pPr algn="ctr"/>
            <a:r>
              <a:rPr lang="en-US" sz="1200" spc="0">
                <a:solidFill>
                  <a:schemeClr val="bg1"/>
                </a:solidFill>
                <a:latin typeface="Calibri" panose="020F0502020204030204" pitchFamily="34" charset="0"/>
                <a:cs typeface="Calibri" panose="020F0502020204030204" pitchFamily="34" charset="0"/>
              </a:rPr>
              <a:t>G 191</a:t>
            </a:r>
          </a:p>
          <a:p>
            <a:pPr algn="ctr"/>
            <a:r>
              <a:rPr lang="en-US" sz="1200" spc="0">
                <a:solidFill>
                  <a:schemeClr val="bg1"/>
                </a:solidFill>
                <a:latin typeface="Calibri" panose="020F0502020204030204" pitchFamily="34" charset="0"/>
                <a:cs typeface="Calibri" panose="020F0502020204030204" pitchFamily="34" charset="0"/>
              </a:rPr>
              <a:t>B 68</a:t>
            </a:r>
          </a:p>
        </p:txBody>
      </p:sp>
      <p:sp>
        <p:nvSpPr>
          <p:cNvPr id="17" name="TextBox 16">
            <a:extLst>
              <a:ext uri="{FF2B5EF4-FFF2-40B4-BE49-F238E27FC236}">
                <a16:creationId xmlns:a16="http://schemas.microsoft.com/office/drawing/2014/main" id="{8BD02D03-AB44-8743-BBCE-B0CCB28769FC}"/>
              </a:ext>
            </a:extLst>
          </p:cNvPr>
          <p:cNvSpPr txBox="1"/>
          <p:nvPr userDrawn="1"/>
        </p:nvSpPr>
        <p:spPr>
          <a:xfrm>
            <a:off x="4884261" y="2694801"/>
            <a:ext cx="644769" cy="55399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lIns="0" tIns="0" rIns="0" bIns="0" rtlCol="0">
            <a:spAutoFit/>
          </a:bodyPr>
          <a:lstStyle/>
          <a:p>
            <a:pPr algn="ctr"/>
            <a:r>
              <a:rPr lang="en-US" sz="1200" spc="0">
                <a:solidFill>
                  <a:schemeClr val="bg1"/>
                </a:solidFill>
                <a:latin typeface="Calibri" panose="020F0502020204030204" pitchFamily="34" charset="0"/>
                <a:cs typeface="Calibri" panose="020F0502020204030204" pitchFamily="34" charset="0"/>
              </a:rPr>
              <a:t>R 0</a:t>
            </a:r>
          </a:p>
          <a:p>
            <a:pPr algn="ctr"/>
            <a:r>
              <a:rPr lang="en-US" sz="1200" spc="0">
                <a:solidFill>
                  <a:schemeClr val="bg1"/>
                </a:solidFill>
                <a:latin typeface="Calibri" panose="020F0502020204030204" pitchFamily="34" charset="0"/>
                <a:cs typeface="Calibri" panose="020F0502020204030204" pitchFamily="34" charset="0"/>
              </a:rPr>
              <a:t>G 107</a:t>
            </a:r>
          </a:p>
          <a:p>
            <a:pPr algn="ctr"/>
            <a:r>
              <a:rPr lang="en-US" sz="1200" spc="0">
                <a:solidFill>
                  <a:schemeClr val="bg1"/>
                </a:solidFill>
                <a:latin typeface="Calibri" panose="020F0502020204030204" pitchFamily="34" charset="0"/>
                <a:cs typeface="Calibri" panose="020F0502020204030204" pitchFamily="34" charset="0"/>
              </a:rPr>
              <a:t>B 145</a:t>
            </a:r>
          </a:p>
        </p:txBody>
      </p:sp>
      <p:sp>
        <p:nvSpPr>
          <p:cNvPr id="18" name="TextBox 17">
            <a:extLst>
              <a:ext uri="{FF2B5EF4-FFF2-40B4-BE49-F238E27FC236}">
                <a16:creationId xmlns:a16="http://schemas.microsoft.com/office/drawing/2014/main" id="{7038AF1F-73A9-2040-91B9-B6AD9E0581BF}"/>
              </a:ext>
            </a:extLst>
          </p:cNvPr>
          <p:cNvSpPr txBox="1"/>
          <p:nvPr userDrawn="1"/>
        </p:nvSpPr>
        <p:spPr>
          <a:xfrm>
            <a:off x="6424167" y="2706524"/>
            <a:ext cx="644769" cy="55399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lIns="0" tIns="0" rIns="0" bIns="0" rtlCol="0">
            <a:spAutoFit/>
          </a:bodyPr>
          <a:lstStyle/>
          <a:p>
            <a:pPr algn="ctr"/>
            <a:r>
              <a:rPr lang="en-US" sz="1200" spc="0">
                <a:solidFill>
                  <a:schemeClr val="bg1"/>
                </a:solidFill>
                <a:latin typeface="Calibri" panose="020F0502020204030204" pitchFamily="34" charset="0"/>
                <a:cs typeface="Calibri" panose="020F0502020204030204" pitchFamily="34" charset="0"/>
              </a:rPr>
              <a:t>R 649</a:t>
            </a:r>
          </a:p>
          <a:p>
            <a:pPr algn="ctr"/>
            <a:r>
              <a:rPr lang="en-US" sz="1200" spc="0">
                <a:solidFill>
                  <a:schemeClr val="bg1"/>
                </a:solidFill>
                <a:latin typeface="Calibri" panose="020F0502020204030204" pitchFamily="34" charset="0"/>
                <a:cs typeface="Calibri" panose="020F0502020204030204" pitchFamily="34" charset="0"/>
              </a:rPr>
              <a:t>G 179</a:t>
            </a:r>
          </a:p>
          <a:p>
            <a:pPr algn="ctr"/>
            <a:r>
              <a:rPr lang="en-US" sz="1200" spc="0">
                <a:solidFill>
                  <a:schemeClr val="bg1"/>
                </a:solidFill>
                <a:latin typeface="Calibri" panose="020F0502020204030204" pitchFamily="34" charset="0"/>
                <a:cs typeface="Calibri" panose="020F0502020204030204" pitchFamily="34" charset="0"/>
              </a:rPr>
              <a:t>B 157</a:t>
            </a:r>
          </a:p>
        </p:txBody>
      </p:sp>
      <p:sp>
        <p:nvSpPr>
          <p:cNvPr id="19" name="TextBox 18">
            <a:extLst>
              <a:ext uri="{FF2B5EF4-FFF2-40B4-BE49-F238E27FC236}">
                <a16:creationId xmlns:a16="http://schemas.microsoft.com/office/drawing/2014/main" id="{0D0FA2DB-671A-8244-A480-C5C0B531040D}"/>
              </a:ext>
            </a:extLst>
          </p:cNvPr>
          <p:cNvSpPr txBox="1"/>
          <p:nvPr userDrawn="1"/>
        </p:nvSpPr>
        <p:spPr>
          <a:xfrm>
            <a:off x="7484652" y="2721943"/>
            <a:ext cx="644769" cy="55399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lIns="0" tIns="0" rIns="0" bIns="0" rtlCol="0">
            <a:spAutoFit/>
          </a:bodyPr>
          <a:lstStyle/>
          <a:p>
            <a:pPr algn="ctr"/>
            <a:r>
              <a:rPr lang="en-US" sz="1200" spc="0">
                <a:solidFill>
                  <a:schemeClr val="bg1"/>
                </a:solidFill>
                <a:latin typeface="Calibri" panose="020F0502020204030204" pitchFamily="34" charset="0"/>
                <a:cs typeface="Calibri" panose="020F0502020204030204" pitchFamily="34" charset="0"/>
              </a:rPr>
              <a:t>R 42</a:t>
            </a:r>
          </a:p>
          <a:p>
            <a:pPr algn="ctr"/>
            <a:r>
              <a:rPr lang="en-US" sz="1200" spc="0">
                <a:solidFill>
                  <a:schemeClr val="bg1"/>
                </a:solidFill>
                <a:latin typeface="Calibri" panose="020F0502020204030204" pitchFamily="34" charset="0"/>
                <a:cs typeface="Calibri" panose="020F0502020204030204" pitchFamily="34" charset="0"/>
              </a:rPr>
              <a:t>G 149</a:t>
            </a:r>
          </a:p>
          <a:p>
            <a:pPr algn="ctr"/>
            <a:r>
              <a:rPr lang="en-US" sz="1200" spc="0">
                <a:solidFill>
                  <a:schemeClr val="bg1"/>
                </a:solidFill>
                <a:latin typeface="Calibri" panose="020F0502020204030204" pitchFamily="34" charset="0"/>
                <a:cs typeface="Calibri" panose="020F0502020204030204" pitchFamily="34" charset="0"/>
              </a:rPr>
              <a:t>B 191</a:t>
            </a:r>
          </a:p>
        </p:txBody>
      </p:sp>
      <p:sp>
        <p:nvSpPr>
          <p:cNvPr id="20" name="TextBox 19">
            <a:extLst>
              <a:ext uri="{FF2B5EF4-FFF2-40B4-BE49-F238E27FC236}">
                <a16:creationId xmlns:a16="http://schemas.microsoft.com/office/drawing/2014/main" id="{930FEA9E-D519-D643-B161-20FDC0CC74E9}"/>
              </a:ext>
            </a:extLst>
          </p:cNvPr>
          <p:cNvSpPr txBox="1"/>
          <p:nvPr userDrawn="1"/>
        </p:nvSpPr>
        <p:spPr>
          <a:xfrm>
            <a:off x="8596949" y="2706524"/>
            <a:ext cx="644769" cy="55399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lIns="0" tIns="0" rIns="0" bIns="0" rtlCol="0">
            <a:spAutoFit/>
          </a:bodyPr>
          <a:lstStyle/>
          <a:p>
            <a:pPr algn="ctr"/>
            <a:r>
              <a:rPr lang="en-US" sz="1200" spc="0">
                <a:solidFill>
                  <a:schemeClr val="tx1"/>
                </a:solidFill>
                <a:latin typeface="Calibri" panose="020F0502020204030204" pitchFamily="34" charset="0"/>
                <a:cs typeface="Calibri" panose="020F0502020204030204" pitchFamily="34" charset="0"/>
              </a:rPr>
              <a:t>R 198</a:t>
            </a:r>
          </a:p>
          <a:p>
            <a:pPr algn="ctr"/>
            <a:r>
              <a:rPr lang="en-US" sz="1200" spc="0">
                <a:solidFill>
                  <a:schemeClr val="tx1"/>
                </a:solidFill>
                <a:latin typeface="Calibri" panose="020F0502020204030204" pitchFamily="34" charset="0"/>
                <a:cs typeface="Calibri" panose="020F0502020204030204" pitchFamily="34" charset="0"/>
              </a:rPr>
              <a:t>G 229</a:t>
            </a:r>
          </a:p>
          <a:p>
            <a:pPr algn="ctr"/>
            <a:r>
              <a:rPr lang="en-US" sz="1200" spc="0">
                <a:solidFill>
                  <a:schemeClr val="tx1"/>
                </a:solidFill>
                <a:latin typeface="Calibri" panose="020F0502020204030204" pitchFamily="34" charset="0"/>
                <a:cs typeface="Calibri" panose="020F0502020204030204" pitchFamily="34" charset="0"/>
              </a:rPr>
              <a:t>B 179</a:t>
            </a:r>
          </a:p>
        </p:txBody>
      </p:sp>
      <p:sp>
        <p:nvSpPr>
          <p:cNvPr id="21" name="TextBox 20">
            <a:extLst>
              <a:ext uri="{FF2B5EF4-FFF2-40B4-BE49-F238E27FC236}">
                <a16:creationId xmlns:a16="http://schemas.microsoft.com/office/drawing/2014/main" id="{0150A623-FE62-BD4D-9F4D-8B04E74AD897}"/>
              </a:ext>
            </a:extLst>
          </p:cNvPr>
          <p:cNvSpPr txBox="1"/>
          <p:nvPr userDrawn="1"/>
        </p:nvSpPr>
        <p:spPr>
          <a:xfrm>
            <a:off x="9672539" y="2706524"/>
            <a:ext cx="644769" cy="55399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lIns="0" tIns="0" rIns="0" bIns="0" rtlCol="0">
            <a:spAutoFit/>
          </a:bodyPr>
          <a:lstStyle/>
          <a:p>
            <a:pPr algn="ctr"/>
            <a:r>
              <a:rPr lang="en-US" sz="1200" spc="0">
                <a:solidFill>
                  <a:schemeClr val="tx1"/>
                </a:solidFill>
                <a:latin typeface="Calibri" panose="020F0502020204030204" pitchFamily="34" charset="0"/>
                <a:cs typeface="Calibri" panose="020F0502020204030204" pitchFamily="34" charset="0"/>
              </a:rPr>
              <a:t>R 163</a:t>
            </a:r>
          </a:p>
          <a:p>
            <a:pPr algn="ctr"/>
            <a:r>
              <a:rPr lang="en-US" sz="1200" spc="0">
                <a:solidFill>
                  <a:schemeClr val="tx1"/>
                </a:solidFill>
                <a:latin typeface="Calibri" panose="020F0502020204030204" pitchFamily="34" charset="0"/>
                <a:cs typeface="Calibri" panose="020F0502020204030204" pitchFamily="34" charset="0"/>
              </a:rPr>
              <a:t>G 215</a:t>
            </a:r>
          </a:p>
          <a:p>
            <a:pPr algn="ctr"/>
            <a:r>
              <a:rPr lang="en-US" sz="1200" spc="0">
                <a:solidFill>
                  <a:schemeClr val="tx1"/>
                </a:solidFill>
                <a:latin typeface="Calibri" panose="020F0502020204030204" pitchFamily="34" charset="0"/>
                <a:cs typeface="Calibri" panose="020F0502020204030204" pitchFamily="34" charset="0"/>
              </a:rPr>
              <a:t>B 235</a:t>
            </a:r>
          </a:p>
        </p:txBody>
      </p:sp>
      <p:sp>
        <p:nvSpPr>
          <p:cNvPr id="26" name="TextBox 25">
            <a:extLst>
              <a:ext uri="{FF2B5EF4-FFF2-40B4-BE49-F238E27FC236}">
                <a16:creationId xmlns:a16="http://schemas.microsoft.com/office/drawing/2014/main" id="{03EFE8E2-9092-3B45-B2D8-68CE39B3DF95}"/>
              </a:ext>
            </a:extLst>
          </p:cNvPr>
          <p:cNvSpPr txBox="1"/>
          <p:nvPr userDrawn="1"/>
        </p:nvSpPr>
        <p:spPr>
          <a:xfrm>
            <a:off x="6697341" y="3914962"/>
            <a:ext cx="3383580" cy="76634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lIns="0" tIns="0" rIns="0" bIns="0" rtlCol="0">
            <a:noAutofit/>
          </a:bodyPr>
          <a:lstStyle/>
          <a:p>
            <a:pPr algn="ctr">
              <a:spcBef>
                <a:spcPts val="600"/>
              </a:spcBef>
              <a:spcAft>
                <a:spcPts val="600"/>
              </a:spcAft>
            </a:pPr>
            <a:r>
              <a:rPr lang="en-US" sz="1400" spc="-30">
                <a:latin typeface="Calibri" panose="020F0502020204030204" pitchFamily="34" charset="0"/>
                <a:cs typeface="Calibri" panose="020F0502020204030204" pitchFamily="34" charset="0"/>
              </a:rPr>
              <a:t>Use these colors sparingly when you need an expanded color palette for charts etc.</a:t>
            </a:r>
          </a:p>
        </p:txBody>
      </p:sp>
      <p:sp>
        <p:nvSpPr>
          <p:cNvPr id="27" name="TextBox 26">
            <a:extLst>
              <a:ext uri="{FF2B5EF4-FFF2-40B4-BE49-F238E27FC236}">
                <a16:creationId xmlns:a16="http://schemas.microsoft.com/office/drawing/2014/main" id="{878A3EA1-B16E-2546-967A-F49514DBB978}"/>
              </a:ext>
            </a:extLst>
          </p:cNvPr>
          <p:cNvSpPr txBox="1"/>
          <p:nvPr userDrawn="1"/>
        </p:nvSpPr>
        <p:spPr>
          <a:xfrm>
            <a:off x="2235212" y="3914962"/>
            <a:ext cx="2847975" cy="75411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lIns="0" tIns="0" rIns="0" bIns="0" rtlCol="0">
            <a:noAutofit/>
          </a:bodyPr>
          <a:lstStyle/>
          <a:p>
            <a:pPr algn="ctr">
              <a:spcBef>
                <a:spcPts val="600"/>
              </a:spcBef>
              <a:spcAft>
                <a:spcPts val="600"/>
              </a:spcAft>
            </a:pPr>
            <a:r>
              <a:rPr lang="en-US" sz="1400" spc="-30">
                <a:latin typeface="Calibri" panose="020F0502020204030204" pitchFamily="34" charset="0"/>
                <a:cs typeface="Calibri" panose="020F0502020204030204" pitchFamily="34" charset="0"/>
              </a:rPr>
              <a:t>Your brand’s foundational colors that should be the main visual takeaway from your presentation </a:t>
            </a:r>
          </a:p>
        </p:txBody>
      </p:sp>
      <p:cxnSp>
        <p:nvCxnSpPr>
          <p:cNvPr id="28" name="Straight Connector 27">
            <a:extLst>
              <a:ext uri="{FF2B5EF4-FFF2-40B4-BE49-F238E27FC236}">
                <a16:creationId xmlns:a16="http://schemas.microsoft.com/office/drawing/2014/main" id="{E2BAE4D9-5BAD-4445-AFD0-359F25211BC3}"/>
              </a:ext>
            </a:extLst>
          </p:cNvPr>
          <p:cNvCxnSpPr/>
          <p:nvPr userDrawn="1"/>
        </p:nvCxnSpPr>
        <p:spPr>
          <a:xfrm>
            <a:off x="1935908" y="3701454"/>
            <a:ext cx="3270737" cy="0"/>
          </a:xfrm>
          <a:prstGeom prst="line">
            <a:avLst/>
          </a:prstGeom>
          <a:ln w="12700" cap="rnd">
            <a:solidFill>
              <a:schemeClr val="tx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CDF638B-8DBB-9E4B-A9F3-B4A682E2B8C0}"/>
              </a:ext>
            </a:extLst>
          </p:cNvPr>
          <p:cNvCxnSpPr>
            <a:cxnSpLocks/>
          </p:cNvCxnSpPr>
          <p:nvPr userDrawn="1"/>
        </p:nvCxnSpPr>
        <p:spPr>
          <a:xfrm>
            <a:off x="6733309" y="3701454"/>
            <a:ext cx="3311236" cy="0"/>
          </a:xfrm>
          <a:prstGeom prst="line">
            <a:avLst/>
          </a:prstGeom>
          <a:ln w="12700" cap="rnd">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614BD541-1D29-CC4B-84EA-D57E4A88D0D9}"/>
              </a:ext>
            </a:extLst>
          </p:cNvPr>
          <p:cNvSpPr txBox="1"/>
          <p:nvPr userDrawn="1"/>
        </p:nvSpPr>
        <p:spPr>
          <a:xfrm>
            <a:off x="762000" y="877669"/>
            <a:ext cx="9421091" cy="646331"/>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60" normalizeH="0" baseline="0" noProof="0">
                <a:ln>
                  <a:noFill/>
                </a:ln>
                <a:solidFill>
                  <a:schemeClr val="tx1"/>
                </a:solidFill>
                <a:effectLst/>
                <a:uLnTx/>
                <a:uFillTx/>
                <a:latin typeface="+mn-lt"/>
                <a:ea typeface="+mj-ea"/>
                <a:cs typeface="+mj-cs"/>
              </a:rPr>
              <a:t>The Blackbaud Giving Fund </a:t>
            </a:r>
            <a:r>
              <a:rPr kumimoji="0" lang="en-US" sz="3600" b="1" i="0" u="none" strike="noStrike" kern="1200" cap="none" spc="-60" normalizeH="0" baseline="0" noProof="0">
                <a:ln>
                  <a:noFill/>
                </a:ln>
                <a:solidFill>
                  <a:srgbClr val="4D5159"/>
                </a:solidFill>
                <a:effectLst/>
                <a:uLnTx/>
                <a:uFillTx/>
                <a:latin typeface="+mn-lt"/>
                <a:ea typeface="+mj-ea"/>
                <a:cs typeface="+mj-cs"/>
              </a:rPr>
              <a:t>Color Palette</a:t>
            </a:r>
            <a:endParaRPr lang="en-US"/>
          </a:p>
        </p:txBody>
      </p:sp>
    </p:spTree>
    <p:extLst>
      <p:ext uri="{BB962C8B-B14F-4D97-AF65-F5344CB8AC3E}">
        <p14:creationId xmlns:p14="http://schemas.microsoft.com/office/powerpoint/2010/main" val="2265320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accent1"/>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AAEE0040-071B-0445-9B48-D81FB951750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6105" t="24986" r="-75905" b="5331"/>
          <a:stretch/>
        </p:blipFill>
        <p:spPr>
          <a:xfrm>
            <a:off x="0" y="0"/>
            <a:ext cx="12192000" cy="6858000"/>
          </a:xfrm>
          <a:prstGeom prst="rect">
            <a:avLst/>
          </a:prstGeom>
        </p:spPr>
      </p:pic>
      <p:pic>
        <p:nvPicPr>
          <p:cNvPr id="18" name="Graphic 17">
            <a:extLst>
              <a:ext uri="{FF2B5EF4-FFF2-40B4-BE49-F238E27FC236}">
                <a16:creationId xmlns:a16="http://schemas.microsoft.com/office/drawing/2014/main" id="{42DDB516-7A4E-774A-8451-9FED157DF48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3244" t="10888" r="14614" b="9817"/>
          <a:stretch/>
        </p:blipFill>
        <p:spPr>
          <a:xfrm>
            <a:off x="272999" y="4920084"/>
            <a:ext cx="2690499" cy="1560786"/>
          </a:xfrm>
          <a:prstGeom prst="rect">
            <a:avLst/>
          </a:prstGeom>
        </p:spPr>
      </p:pic>
      <p:sp>
        <p:nvSpPr>
          <p:cNvPr id="21" name="Title 1">
            <a:extLst>
              <a:ext uri="{FF2B5EF4-FFF2-40B4-BE49-F238E27FC236}">
                <a16:creationId xmlns:a16="http://schemas.microsoft.com/office/drawing/2014/main" id="{2B5AB0B6-2AD9-8C4D-92B6-45A119F42589}"/>
              </a:ext>
            </a:extLst>
          </p:cNvPr>
          <p:cNvSpPr>
            <a:spLocks noGrp="1"/>
          </p:cNvSpPr>
          <p:nvPr>
            <p:ph type="ctrTitle" hasCustomPrompt="1"/>
          </p:nvPr>
        </p:nvSpPr>
        <p:spPr>
          <a:xfrm>
            <a:off x="5353263" y="881997"/>
            <a:ext cx="6091024" cy="2412124"/>
          </a:xfrm>
        </p:spPr>
        <p:txBody>
          <a:bodyPr anchor="b"/>
          <a:lstStyle>
            <a:lvl1pPr algn="l">
              <a:lnSpc>
                <a:spcPct val="90000"/>
              </a:lnSpc>
              <a:defRPr sz="4000" b="1" i="0" spc="-60" baseline="0">
                <a:solidFill>
                  <a:schemeClr val="tx1"/>
                </a:solidFill>
                <a:latin typeface="Calibri" panose="020F0502020204030204" pitchFamily="34" charset="0"/>
                <a:cs typeface="Calibri" panose="020F0502020204030204" pitchFamily="34" charset="0"/>
              </a:defRPr>
            </a:lvl1pPr>
          </a:lstStyle>
          <a:p>
            <a:r>
              <a:rPr lang="en-US"/>
              <a:t>Type Presentation Title Here</a:t>
            </a:r>
          </a:p>
        </p:txBody>
      </p:sp>
      <p:sp>
        <p:nvSpPr>
          <p:cNvPr id="24" name="Subtitle 2">
            <a:extLst>
              <a:ext uri="{FF2B5EF4-FFF2-40B4-BE49-F238E27FC236}">
                <a16:creationId xmlns:a16="http://schemas.microsoft.com/office/drawing/2014/main" id="{30DAD295-7B32-AD44-9282-D0A9069A9261}"/>
              </a:ext>
            </a:extLst>
          </p:cNvPr>
          <p:cNvSpPr>
            <a:spLocks noGrp="1"/>
          </p:cNvSpPr>
          <p:nvPr>
            <p:ph type="subTitle" idx="1" hasCustomPrompt="1"/>
          </p:nvPr>
        </p:nvSpPr>
        <p:spPr>
          <a:xfrm>
            <a:off x="5392925" y="3893170"/>
            <a:ext cx="6067308" cy="338790"/>
          </a:xfrm>
        </p:spPr>
        <p:txBody>
          <a:bodyPr lIns="0" tIns="0" rIns="0" bIns="0">
            <a:noAutofit/>
          </a:bodyPr>
          <a:lstStyle>
            <a:lvl1pPr marL="0" indent="0" algn="l">
              <a:spcBef>
                <a:spcPts val="600"/>
              </a:spcBef>
              <a:spcAft>
                <a:spcPts val="600"/>
              </a:spcAft>
              <a:buNone/>
              <a:defRPr sz="18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a:t>
            </a:r>
          </a:p>
        </p:txBody>
      </p:sp>
      <p:sp>
        <p:nvSpPr>
          <p:cNvPr id="25" name="Text Placeholder 2">
            <a:extLst>
              <a:ext uri="{FF2B5EF4-FFF2-40B4-BE49-F238E27FC236}">
                <a16:creationId xmlns:a16="http://schemas.microsoft.com/office/drawing/2014/main" id="{46C0D056-B3E4-B349-BA83-4F7A5D6A8487}"/>
              </a:ext>
            </a:extLst>
          </p:cNvPr>
          <p:cNvSpPr>
            <a:spLocks noGrp="1"/>
          </p:cNvSpPr>
          <p:nvPr>
            <p:ph type="body" idx="13" hasCustomPrompt="1"/>
          </p:nvPr>
        </p:nvSpPr>
        <p:spPr>
          <a:xfrm>
            <a:off x="5392925" y="3509824"/>
            <a:ext cx="6067308" cy="379123"/>
          </a:xfrm>
        </p:spPr>
        <p:txBody>
          <a:bodyPr lIns="0" tIns="0" rIns="0" bIns="0">
            <a:noAutofit/>
          </a:bodyPr>
          <a:lstStyle>
            <a:lvl1pPr marL="0" indent="0">
              <a:lnSpc>
                <a:spcPct val="100000"/>
              </a:lnSpc>
              <a:buNone/>
              <a:defRPr sz="2000" b="1" cap="all"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Presenter name</a:t>
            </a:r>
          </a:p>
        </p:txBody>
      </p:sp>
    </p:spTree>
    <p:extLst>
      <p:ext uri="{BB962C8B-B14F-4D97-AF65-F5344CB8AC3E}">
        <p14:creationId xmlns:p14="http://schemas.microsoft.com/office/powerpoint/2010/main" val="3248377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6A95058E-A4AF-B94C-B621-75468485E405}"/>
              </a:ext>
            </a:extLst>
          </p:cNvPr>
          <p:cNvSpPr>
            <a:spLocks noGrp="1"/>
          </p:cNvSpPr>
          <p:nvPr>
            <p:ph type="pic" sz="quarter" idx="14" hasCustomPrompt="1"/>
          </p:nvPr>
        </p:nvSpPr>
        <p:spPr>
          <a:xfrm>
            <a:off x="6753497" y="1773855"/>
            <a:ext cx="4794068" cy="3203091"/>
          </a:xfrm>
        </p:spPr>
        <p:txBody>
          <a:bodyPr anchor="ctr">
            <a:normAutofit/>
          </a:bodyPr>
          <a:lstStyle>
            <a:lvl1pPr marL="0" indent="0" algn="ctr">
              <a:buNone/>
              <a:defRPr sz="2000">
                <a:solidFill>
                  <a:schemeClr val="tx1"/>
                </a:solidFill>
              </a:defRPr>
            </a:lvl1pPr>
          </a:lstStyle>
          <a:p>
            <a:r>
              <a:rPr lang="en-US"/>
              <a:t>Click to Insert Speaker Image</a:t>
            </a:r>
          </a:p>
        </p:txBody>
      </p:sp>
      <p:sp>
        <p:nvSpPr>
          <p:cNvPr id="11" name="Text Placeholder 3">
            <a:extLst>
              <a:ext uri="{FF2B5EF4-FFF2-40B4-BE49-F238E27FC236}">
                <a16:creationId xmlns:a16="http://schemas.microsoft.com/office/drawing/2014/main" id="{2B568F82-0D0B-F74C-A583-65D09E0E0F6B}"/>
              </a:ext>
            </a:extLst>
          </p:cNvPr>
          <p:cNvSpPr>
            <a:spLocks noGrp="1"/>
          </p:cNvSpPr>
          <p:nvPr>
            <p:ph type="body" sz="half" idx="2" hasCustomPrompt="1"/>
          </p:nvPr>
        </p:nvSpPr>
        <p:spPr>
          <a:xfrm>
            <a:off x="6766378" y="5210540"/>
            <a:ext cx="4804938" cy="309111"/>
          </a:xfrm>
        </p:spPr>
        <p:txBody>
          <a:bodyPr>
            <a:noAutofit/>
          </a:bodyPr>
          <a:lstStyle>
            <a:lvl1pPr marL="0" indent="0" algn="l">
              <a:buNone/>
              <a:defRPr sz="24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t>
            </a:r>
            <a:r>
              <a:rPr lang="en-US" err="1"/>
              <a:t>YourTwitterHandle</a:t>
            </a:r>
            <a:r>
              <a:rPr lang="en-US"/>
              <a:t> (optional)</a:t>
            </a:r>
          </a:p>
        </p:txBody>
      </p:sp>
      <p:sp>
        <p:nvSpPr>
          <p:cNvPr id="12" name="Text Placeholder 3">
            <a:extLst>
              <a:ext uri="{FF2B5EF4-FFF2-40B4-BE49-F238E27FC236}">
                <a16:creationId xmlns:a16="http://schemas.microsoft.com/office/drawing/2014/main" id="{F2D12CF2-914A-234B-851E-EE3E0E97DD52}"/>
              </a:ext>
            </a:extLst>
          </p:cNvPr>
          <p:cNvSpPr>
            <a:spLocks noGrp="1"/>
          </p:cNvSpPr>
          <p:nvPr>
            <p:ph type="body" sz="half" idx="16" hasCustomPrompt="1"/>
          </p:nvPr>
        </p:nvSpPr>
        <p:spPr>
          <a:xfrm>
            <a:off x="762000" y="1866900"/>
            <a:ext cx="5474494" cy="2796176"/>
          </a:xfrm>
        </p:spPr>
        <p:txBody>
          <a:bodyPr>
            <a:noAutofit/>
          </a:bodyPr>
          <a:lstStyle>
            <a:lvl1pPr marL="0" indent="0" algn="l">
              <a:buNone/>
              <a:defRPr sz="2400" spc="-20" baseline="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 35 words or less: A little bit more about who you are, perhaps an interest you have, a favorite experience or life motto, or your personal connection to the social good community. </a:t>
            </a:r>
          </a:p>
        </p:txBody>
      </p:sp>
      <p:sp>
        <p:nvSpPr>
          <p:cNvPr id="3" name="Text Placeholder 2">
            <a:extLst>
              <a:ext uri="{FF2B5EF4-FFF2-40B4-BE49-F238E27FC236}">
                <a16:creationId xmlns:a16="http://schemas.microsoft.com/office/drawing/2014/main" id="{A87EF213-D3CE-C246-B5F6-5CFEFEB7EB5D}"/>
              </a:ext>
            </a:extLst>
          </p:cNvPr>
          <p:cNvSpPr>
            <a:spLocks noGrp="1"/>
          </p:cNvSpPr>
          <p:nvPr>
            <p:ph type="body" sz="quarter" idx="17" hasCustomPrompt="1"/>
          </p:nvPr>
        </p:nvSpPr>
        <p:spPr>
          <a:xfrm>
            <a:off x="2703773" y="481023"/>
            <a:ext cx="6126163" cy="1070837"/>
          </a:xfrm>
        </p:spPr>
        <p:txBody>
          <a:bodyPr anchor="b">
            <a:normAutofit/>
          </a:bodyPr>
          <a:lstStyle>
            <a:lvl1pPr marL="0" indent="0" algn="l">
              <a:buNone/>
              <a:defRPr sz="3600" b="1"/>
            </a:lvl1pPr>
            <a:lvl2pPr marL="228600" indent="0" algn="l">
              <a:buNone/>
              <a:defRPr/>
            </a:lvl2pPr>
            <a:lvl3pPr marL="594360" indent="0" algn="l">
              <a:buNone/>
              <a:defRPr/>
            </a:lvl3pPr>
            <a:lvl4pPr marL="777240" indent="0" algn="l">
              <a:buNone/>
              <a:defRPr/>
            </a:lvl4pPr>
            <a:lvl5pPr marL="960120" indent="0" algn="l">
              <a:buNone/>
              <a:defRPr/>
            </a:lvl5pPr>
          </a:lstStyle>
          <a:p>
            <a:pPr lvl="0"/>
            <a:r>
              <a:rPr lang="en-US"/>
              <a:t>Firstname </a:t>
            </a:r>
            <a:r>
              <a:rPr lang="en-US" err="1"/>
              <a:t>Lastname</a:t>
            </a:r>
            <a:r>
              <a:rPr lang="en-US"/>
              <a:t>.</a:t>
            </a:r>
          </a:p>
        </p:txBody>
      </p:sp>
      <p:sp>
        <p:nvSpPr>
          <p:cNvPr id="5" name="Footer Placeholder 4">
            <a:extLst>
              <a:ext uri="{FF2B5EF4-FFF2-40B4-BE49-F238E27FC236}">
                <a16:creationId xmlns:a16="http://schemas.microsoft.com/office/drawing/2014/main" id="{B915EDB9-5753-8C4F-9EEA-A66DCCCC4161}"/>
              </a:ext>
            </a:extLst>
          </p:cNvPr>
          <p:cNvSpPr>
            <a:spLocks noGrp="1"/>
          </p:cNvSpPr>
          <p:nvPr>
            <p:ph type="ftr" sz="quarter" idx="19"/>
          </p:nvPr>
        </p:nvSpPr>
        <p:spPr/>
        <p:txBody>
          <a:bodyPr/>
          <a:lstStyle/>
          <a:p>
            <a:endParaRPr lang="en-US"/>
          </a:p>
        </p:txBody>
      </p:sp>
      <p:sp>
        <p:nvSpPr>
          <p:cNvPr id="15" name="Slide Number Placeholder 14">
            <a:extLst>
              <a:ext uri="{FF2B5EF4-FFF2-40B4-BE49-F238E27FC236}">
                <a16:creationId xmlns:a16="http://schemas.microsoft.com/office/drawing/2014/main" id="{FC80D8F1-1841-8E4D-9288-5AABF04F4090}"/>
              </a:ext>
            </a:extLst>
          </p:cNvPr>
          <p:cNvSpPr>
            <a:spLocks noGrp="1"/>
          </p:cNvSpPr>
          <p:nvPr>
            <p:ph type="sldNum" sz="quarter" idx="20"/>
          </p:nvPr>
        </p:nvSpPr>
        <p:spPr/>
        <p:txBody>
          <a:bodyPr/>
          <a:lstStyle/>
          <a:p>
            <a:fld id="{6E4D7C69-EE66-AB4B-BF18-81076C24CABD}" type="slidenum">
              <a:rPr lang="en-US" smtClean="0"/>
              <a:pPr/>
              <a:t>‹#›</a:t>
            </a:fld>
            <a:endParaRPr lang="en-US"/>
          </a:p>
        </p:txBody>
      </p:sp>
      <p:sp>
        <p:nvSpPr>
          <p:cNvPr id="2" name="TextBox 1">
            <a:extLst>
              <a:ext uri="{FF2B5EF4-FFF2-40B4-BE49-F238E27FC236}">
                <a16:creationId xmlns:a16="http://schemas.microsoft.com/office/drawing/2014/main" id="{BA7C7389-46DC-6444-B2B4-172F60D04EB0}"/>
              </a:ext>
            </a:extLst>
          </p:cNvPr>
          <p:cNvSpPr txBox="1"/>
          <p:nvPr userDrawn="1"/>
        </p:nvSpPr>
        <p:spPr>
          <a:xfrm>
            <a:off x="659218" y="933640"/>
            <a:ext cx="3153748" cy="646331"/>
          </a:xfrm>
          <a:prstGeom prst="rect">
            <a:avLst/>
          </a:prstGeom>
          <a:noFill/>
        </p:spPr>
        <p:txBody>
          <a:bodyPr wrap="square" rtlCol="0" anchor="b">
            <a:spAutoFit/>
          </a:bodyPr>
          <a:lstStyle/>
          <a:p>
            <a:r>
              <a:rPr lang="en-US" sz="3600" b="1" kern="1200" spc="0" baseline="0">
                <a:solidFill>
                  <a:schemeClr val="tx1"/>
                </a:solidFill>
                <a:latin typeface="+mn-lt"/>
                <a:ea typeface="+mn-ea"/>
                <a:cs typeface="+mn-cs"/>
              </a:rPr>
              <a:t>Hello! I’m</a:t>
            </a:r>
          </a:p>
        </p:txBody>
      </p:sp>
      <p:pic>
        <p:nvPicPr>
          <p:cNvPr id="9" name="Graphic 8">
            <a:extLst>
              <a:ext uri="{FF2B5EF4-FFF2-40B4-BE49-F238E27FC236}">
                <a16:creationId xmlns:a16="http://schemas.microsoft.com/office/drawing/2014/main" id="{4FD1CCF7-8FAE-E147-9DE3-9970FAE600AD}"/>
              </a:ext>
            </a:extLst>
          </p:cNvPr>
          <p:cNvPicPr>
            <a:picLocks noChangeAspect="1"/>
          </p:cNvPicPr>
          <p:nvPr userDrawn="1"/>
        </p:nvPicPr>
        <p:blipFill rotWithShape="1">
          <a:blip r:embed="rId2">
            <a:alphaModFix amt="20000"/>
            <a:extLst>
              <a:ext uri="{96DAC541-7B7A-43D3-8B79-37D633B846F1}">
                <asvg:svgBlip xmlns:asvg="http://schemas.microsoft.com/office/drawing/2016/SVG/main" r:embed="rId3"/>
              </a:ext>
            </a:extLst>
          </a:blip>
          <a:srcRect l="12683" t="30523" r="73785" b="9722"/>
          <a:stretch/>
        </p:blipFill>
        <p:spPr>
          <a:xfrm>
            <a:off x="-1" y="0"/>
            <a:ext cx="1343027" cy="2223806"/>
          </a:xfrm>
          <a:prstGeom prst="rect">
            <a:avLst/>
          </a:prstGeom>
        </p:spPr>
      </p:pic>
    </p:spTree>
    <p:extLst>
      <p:ext uri="{BB962C8B-B14F-4D97-AF65-F5344CB8AC3E}">
        <p14:creationId xmlns:p14="http://schemas.microsoft.com/office/powerpoint/2010/main" val="1626030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ED387-1FF6-5642-A46A-7211F7279F74}"/>
              </a:ext>
            </a:extLst>
          </p:cNvPr>
          <p:cNvSpPr>
            <a:spLocks noGrp="1"/>
          </p:cNvSpPr>
          <p:nvPr>
            <p:ph type="title" hasCustomPrompt="1"/>
          </p:nvPr>
        </p:nvSpPr>
        <p:spPr>
          <a:xfrm>
            <a:off x="762000" y="457201"/>
            <a:ext cx="10820400" cy="1066799"/>
          </a:xfrm>
        </p:spPr>
        <p:txBody>
          <a:bodyPr/>
          <a:lstStyle>
            <a:lvl1pPr>
              <a:defRPr b="1" i="0">
                <a:solidFill>
                  <a:schemeClr val="tx1"/>
                </a:solidFill>
                <a:latin typeface="Calibri" panose="020F0502020204030204" pitchFamily="34" charset="0"/>
                <a:cs typeface="Calibri" panose="020F0502020204030204" pitchFamily="34" charset="0"/>
              </a:defRPr>
            </a:lvl1pPr>
          </a:lstStyle>
          <a:p>
            <a:r>
              <a:rPr lang="en-US"/>
              <a:t>Type Slide Headline Here</a:t>
            </a:r>
          </a:p>
        </p:txBody>
      </p:sp>
      <p:sp>
        <p:nvSpPr>
          <p:cNvPr id="3" name="Content Placeholder 2">
            <a:extLst>
              <a:ext uri="{FF2B5EF4-FFF2-40B4-BE49-F238E27FC236}">
                <a16:creationId xmlns:a16="http://schemas.microsoft.com/office/drawing/2014/main" id="{2145719C-AF9D-ED46-9AFC-1929C69C5EB0}"/>
              </a:ext>
            </a:extLst>
          </p:cNvPr>
          <p:cNvSpPr>
            <a:spLocks noGrp="1"/>
          </p:cNvSpPr>
          <p:nvPr>
            <p:ph idx="1"/>
          </p:nvPr>
        </p:nvSpPr>
        <p:spPr>
          <a:xfrm>
            <a:off x="776330" y="1870710"/>
            <a:ext cx="10806070" cy="42252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CBF2D3C-9776-344D-A97E-52FD0E0574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445FCD-3C0A-874E-B672-17339E6BE01F}"/>
              </a:ext>
            </a:extLst>
          </p:cNvPr>
          <p:cNvSpPr>
            <a:spLocks noGrp="1"/>
          </p:cNvSpPr>
          <p:nvPr>
            <p:ph type="sldNum" sz="quarter" idx="12"/>
          </p:nvPr>
        </p:nvSpPr>
        <p:spPr/>
        <p:txBody>
          <a:bodyPr/>
          <a:lstStyle/>
          <a:p>
            <a:fld id="{6E4D7C69-EE66-AB4B-BF18-81076C24CABD}" type="slidenum">
              <a:rPr lang="en-US" smtClean="0"/>
              <a:t>‹#›</a:t>
            </a:fld>
            <a:endParaRPr lang="en-US"/>
          </a:p>
        </p:txBody>
      </p:sp>
      <p:pic>
        <p:nvPicPr>
          <p:cNvPr id="7" name="Graphic 6">
            <a:extLst>
              <a:ext uri="{FF2B5EF4-FFF2-40B4-BE49-F238E27FC236}">
                <a16:creationId xmlns:a16="http://schemas.microsoft.com/office/drawing/2014/main" id="{D433BB50-2AC5-9940-9BE2-E7CD25762DBF}"/>
              </a:ext>
            </a:extLst>
          </p:cNvPr>
          <p:cNvPicPr>
            <a:picLocks noChangeAspect="1"/>
          </p:cNvPicPr>
          <p:nvPr userDrawn="1"/>
        </p:nvPicPr>
        <p:blipFill rotWithShape="1">
          <a:blip r:embed="rId2">
            <a:alphaModFix amt="20000"/>
            <a:extLst>
              <a:ext uri="{96DAC541-7B7A-43D3-8B79-37D633B846F1}">
                <asvg:svgBlip xmlns:asvg="http://schemas.microsoft.com/office/drawing/2016/SVG/main" r:embed="rId3"/>
              </a:ext>
            </a:extLst>
          </a:blip>
          <a:srcRect l="12683" t="30523" r="73785" b="9722"/>
          <a:stretch/>
        </p:blipFill>
        <p:spPr>
          <a:xfrm>
            <a:off x="-1" y="0"/>
            <a:ext cx="1343027" cy="2223806"/>
          </a:xfrm>
          <a:prstGeom prst="rect">
            <a:avLst/>
          </a:prstGeom>
        </p:spPr>
      </p:pic>
    </p:spTree>
    <p:extLst>
      <p:ext uri="{BB962C8B-B14F-4D97-AF65-F5344CB8AC3E}">
        <p14:creationId xmlns:p14="http://schemas.microsoft.com/office/powerpoint/2010/main" val="254645196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364C6-7C4E-E741-925F-1D7C5CEB5F7D}"/>
              </a:ext>
            </a:extLst>
          </p:cNvPr>
          <p:cNvSpPr>
            <a:spLocks noGrp="1"/>
          </p:cNvSpPr>
          <p:nvPr>
            <p:ph type="title" hasCustomPrompt="1"/>
          </p:nvPr>
        </p:nvSpPr>
        <p:spPr/>
        <p:txBody>
          <a:bodyPr/>
          <a:lstStyle/>
          <a:p>
            <a:r>
              <a:rPr lang="en-US"/>
              <a:t>Type Slide Headline Here</a:t>
            </a:r>
          </a:p>
        </p:txBody>
      </p:sp>
      <p:sp>
        <p:nvSpPr>
          <p:cNvPr id="4" name="Footer Placeholder 3">
            <a:extLst>
              <a:ext uri="{FF2B5EF4-FFF2-40B4-BE49-F238E27FC236}">
                <a16:creationId xmlns:a16="http://schemas.microsoft.com/office/drawing/2014/main" id="{191DA209-EA33-F84B-8ED9-E0F33BF096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9ECD95-6481-1D42-ADE6-C59CD5A57773}"/>
              </a:ext>
            </a:extLst>
          </p:cNvPr>
          <p:cNvSpPr>
            <a:spLocks noGrp="1"/>
          </p:cNvSpPr>
          <p:nvPr>
            <p:ph type="sldNum" sz="quarter" idx="12"/>
          </p:nvPr>
        </p:nvSpPr>
        <p:spPr/>
        <p:txBody>
          <a:bodyPr/>
          <a:lstStyle/>
          <a:p>
            <a:fld id="{6E4D7C69-EE66-AB4B-BF18-81076C24CABD}" type="slidenum">
              <a:rPr lang="en-US" smtClean="0"/>
              <a:t>‹#›</a:t>
            </a:fld>
            <a:endParaRPr lang="en-US"/>
          </a:p>
        </p:txBody>
      </p:sp>
      <p:pic>
        <p:nvPicPr>
          <p:cNvPr id="6" name="Graphic 5">
            <a:extLst>
              <a:ext uri="{FF2B5EF4-FFF2-40B4-BE49-F238E27FC236}">
                <a16:creationId xmlns:a16="http://schemas.microsoft.com/office/drawing/2014/main" id="{97912663-1B96-434B-96FE-19235AC93209}"/>
              </a:ext>
            </a:extLst>
          </p:cNvPr>
          <p:cNvPicPr>
            <a:picLocks noChangeAspect="1"/>
          </p:cNvPicPr>
          <p:nvPr userDrawn="1"/>
        </p:nvPicPr>
        <p:blipFill rotWithShape="1">
          <a:blip r:embed="rId2">
            <a:alphaModFix amt="20000"/>
            <a:extLst>
              <a:ext uri="{96DAC541-7B7A-43D3-8B79-37D633B846F1}">
                <asvg:svgBlip xmlns:asvg="http://schemas.microsoft.com/office/drawing/2016/SVG/main" r:embed="rId3"/>
              </a:ext>
            </a:extLst>
          </a:blip>
          <a:srcRect l="12683" t="30523" r="73785" b="9722"/>
          <a:stretch/>
        </p:blipFill>
        <p:spPr>
          <a:xfrm>
            <a:off x="-1" y="0"/>
            <a:ext cx="1343027" cy="2223806"/>
          </a:xfrm>
          <a:prstGeom prst="rect">
            <a:avLst/>
          </a:prstGeom>
        </p:spPr>
      </p:pic>
    </p:spTree>
    <p:extLst>
      <p:ext uri="{BB962C8B-B14F-4D97-AF65-F5344CB8AC3E}">
        <p14:creationId xmlns:p14="http://schemas.microsoft.com/office/powerpoint/2010/main" val="405186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8018D2A-7AE7-1345-B8BE-F7D190D965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9BEF11-E9C4-094B-8D7C-CC0DC65CF73C}"/>
              </a:ext>
            </a:extLst>
          </p:cNvPr>
          <p:cNvSpPr>
            <a:spLocks noGrp="1"/>
          </p:cNvSpPr>
          <p:nvPr>
            <p:ph type="sldNum" sz="quarter" idx="12"/>
          </p:nvPr>
        </p:nvSpPr>
        <p:spPr/>
        <p:txBody>
          <a:bodyPr/>
          <a:lstStyle/>
          <a:p>
            <a:fld id="{6E4D7C69-EE66-AB4B-BF18-81076C24CABD}" type="slidenum">
              <a:rPr lang="en-US" smtClean="0"/>
              <a:t>‹#›</a:t>
            </a:fld>
            <a:endParaRPr lang="en-US"/>
          </a:p>
        </p:txBody>
      </p:sp>
    </p:spTree>
    <p:extLst>
      <p:ext uri="{BB962C8B-B14F-4D97-AF65-F5344CB8AC3E}">
        <p14:creationId xmlns:p14="http://schemas.microsoft.com/office/powerpoint/2010/main" val="3568701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89095F2-AAC2-5748-BEDE-2D89DF5C804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7604" t="4080" r="7803" b="26237"/>
          <a:stretch/>
        </p:blipFill>
        <p:spPr>
          <a:xfrm>
            <a:off x="0" y="0"/>
            <a:ext cx="12192000" cy="6858000"/>
          </a:xfrm>
          <a:prstGeom prst="rect">
            <a:avLst/>
          </a:prstGeom>
        </p:spPr>
      </p:pic>
      <p:sp>
        <p:nvSpPr>
          <p:cNvPr id="2" name="Title 1">
            <a:extLst>
              <a:ext uri="{FF2B5EF4-FFF2-40B4-BE49-F238E27FC236}">
                <a16:creationId xmlns:a16="http://schemas.microsoft.com/office/drawing/2014/main" id="{7F58B445-A24E-EE41-BF42-E9B8806A8BAE}"/>
              </a:ext>
            </a:extLst>
          </p:cNvPr>
          <p:cNvSpPr>
            <a:spLocks noGrp="1"/>
          </p:cNvSpPr>
          <p:nvPr>
            <p:ph type="title" hasCustomPrompt="1"/>
          </p:nvPr>
        </p:nvSpPr>
        <p:spPr>
          <a:xfrm>
            <a:off x="762000" y="1476231"/>
            <a:ext cx="6624638" cy="1719262"/>
          </a:xfrm>
        </p:spPr>
        <p:txBody>
          <a:bodyPr anchor="b"/>
          <a:lstStyle>
            <a:lvl1pPr>
              <a:defRPr sz="4000" spc="-60" baseline="0"/>
            </a:lvl1pPr>
          </a:lstStyle>
          <a:p>
            <a:r>
              <a:rPr lang="en-US"/>
              <a:t>Type Section Header Here</a:t>
            </a:r>
          </a:p>
        </p:txBody>
      </p:sp>
      <p:sp>
        <p:nvSpPr>
          <p:cNvPr id="3" name="Text Placeholder 2">
            <a:extLst>
              <a:ext uri="{FF2B5EF4-FFF2-40B4-BE49-F238E27FC236}">
                <a16:creationId xmlns:a16="http://schemas.microsoft.com/office/drawing/2014/main" id="{38C34358-776F-1A42-AD9A-05248095E025}"/>
              </a:ext>
            </a:extLst>
          </p:cNvPr>
          <p:cNvSpPr>
            <a:spLocks noGrp="1"/>
          </p:cNvSpPr>
          <p:nvPr>
            <p:ph type="body" idx="1" hasCustomPrompt="1"/>
          </p:nvPr>
        </p:nvSpPr>
        <p:spPr>
          <a:xfrm>
            <a:off x="762000" y="3429000"/>
            <a:ext cx="6594186"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Type Section Subhead or Descriptor Here</a:t>
            </a:r>
            <a:br>
              <a:rPr lang="en-US"/>
            </a:br>
            <a:r>
              <a:rPr lang="en-US"/>
              <a:t>(10 words max)</a:t>
            </a:r>
          </a:p>
        </p:txBody>
      </p:sp>
      <p:sp>
        <p:nvSpPr>
          <p:cNvPr id="5" name="Footer Placeholder 4">
            <a:extLst>
              <a:ext uri="{FF2B5EF4-FFF2-40B4-BE49-F238E27FC236}">
                <a16:creationId xmlns:a16="http://schemas.microsoft.com/office/drawing/2014/main" id="{817FA23D-EA21-2F4F-9E64-E61DE39F51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4CF969-9D54-1742-9A18-D42C06F9147A}"/>
              </a:ext>
            </a:extLst>
          </p:cNvPr>
          <p:cNvSpPr>
            <a:spLocks noGrp="1"/>
          </p:cNvSpPr>
          <p:nvPr>
            <p:ph type="sldNum" sz="quarter" idx="12"/>
          </p:nvPr>
        </p:nvSpPr>
        <p:spPr/>
        <p:txBody>
          <a:bodyPr/>
          <a:lstStyle>
            <a:lvl1pPr>
              <a:defRPr>
                <a:solidFill>
                  <a:schemeClr val="accent1"/>
                </a:solidFill>
              </a:defRPr>
            </a:lvl1pPr>
          </a:lstStyle>
          <a:p>
            <a:fld id="{6E4D7C69-EE66-AB4B-BF18-81076C24CABD}" type="slidenum">
              <a:rPr lang="en-US" smtClean="0"/>
              <a:pPr/>
              <a:t>‹#›</a:t>
            </a:fld>
            <a:endParaRPr lang="en-US"/>
          </a:p>
        </p:txBody>
      </p:sp>
    </p:spTree>
    <p:extLst>
      <p:ext uri="{BB962C8B-B14F-4D97-AF65-F5344CB8AC3E}">
        <p14:creationId xmlns:p14="http://schemas.microsoft.com/office/powerpoint/2010/main" val="2016129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2">
    <p:bg>
      <p:bgPr>
        <a:solidFill>
          <a:schemeClr val="tx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89095F2-AAC2-5748-BEDE-2D89DF5C804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7604" t="4080" r="7803" b="26237"/>
          <a:stretch/>
        </p:blipFill>
        <p:spPr>
          <a:xfrm>
            <a:off x="0" y="0"/>
            <a:ext cx="12192000" cy="6858000"/>
          </a:xfrm>
          <a:prstGeom prst="rect">
            <a:avLst/>
          </a:prstGeom>
        </p:spPr>
      </p:pic>
      <p:sp>
        <p:nvSpPr>
          <p:cNvPr id="2" name="Title 1">
            <a:extLst>
              <a:ext uri="{FF2B5EF4-FFF2-40B4-BE49-F238E27FC236}">
                <a16:creationId xmlns:a16="http://schemas.microsoft.com/office/drawing/2014/main" id="{7F58B445-A24E-EE41-BF42-E9B8806A8BAE}"/>
              </a:ext>
            </a:extLst>
          </p:cNvPr>
          <p:cNvSpPr>
            <a:spLocks noGrp="1"/>
          </p:cNvSpPr>
          <p:nvPr>
            <p:ph type="title" hasCustomPrompt="1"/>
          </p:nvPr>
        </p:nvSpPr>
        <p:spPr>
          <a:xfrm>
            <a:off x="762000" y="1476231"/>
            <a:ext cx="6624638" cy="1719262"/>
          </a:xfrm>
        </p:spPr>
        <p:txBody>
          <a:bodyPr anchor="b"/>
          <a:lstStyle>
            <a:lvl1pPr>
              <a:defRPr sz="4000" spc="-60" baseline="0">
                <a:solidFill>
                  <a:schemeClr val="accent1"/>
                </a:solidFill>
              </a:defRPr>
            </a:lvl1pPr>
          </a:lstStyle>
          <a:p>
            <a:r>
              <a:rPr lang="en-US"/>
              <a:t>Type Section Header Here</a:t>
            </a:r>
          </a:p>
        </p:txBody>
      </p:sp>
      <p:sp>
        <p:nvSpPr>
          <p:cNvPr id="3" name="Text Placeholder 2">
            <a:extLst>
              <a:ext uri="{FF2B5EF4-FFF2-40B4-BE49-F238E27FC236}">
                <a16:creationId xmlns:a16="http://schemas.microsoft.com/office/drawing/2014/main" id="{38C34358-776F-1A42-AD9A-05248095E025}"/>
              </a:ext>
            </a:extLst>
          </p:cNvPr>
          <p:cNvSpPr>
            <a:spLocks noGrp="1"/>
          </p:cNvSpPr>
          <p:nvPr>
            <p:ph type="body" idx="1" hasCustomPrompt="1"/>
          </p:nvPr>
        </p:nvSpPr>
        <p:spPr>
          <a:xfrm>
            <a:off x="762000" y="3429000"/>
            <a:ext cx="6594186"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Type Section Subhead or Descriptor Here</a:t>
            </a:r>
            <a:br>
              <a:rPr lang="en-US"/>
            </a:br>
            <a:r>
              <a:rPr lang="en-US"/>
              <a:t>(10 words max)</a:t>
            </a:r>
          </a:p>
        </p:txBody>
      </p:sp>
      <p:sp>
        <p:nvSpPr>
          <p:cNvPr id="5" name="Footer Placeholder 4">
            <a:extLst>
              <a:ext uri="{FF2B5EF4-FFF2-40B4-BE49-F238E27FC236}">
                <a16:creationId xmlns:a16="http://schemas.microsoft.com/office/drawing/2014/main" id="{817FA23D-EA21-2F4F-9E64-E61DE39F51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4CF969-9D54-1742-9A18-D42C06F9147A}"/>
              </a:ext>
            </a:extLst>
          </p:cNvPr>
          <p:cNvSpPr>
            <a:spLocks noGrp="1"/>
          </p:cNvSpPr>
          <p:nvPr>
            <p:ph type="sldNum" sz="quarter" idx="12"/>
          </p:nvPr>
        </p:nvSpPr>
        <p:spPr/>
        <p:txBody>
          <a:bodyPr/>
          <a:lstStyle/>
          <a:p>
            <a:fld id="{6E4D7C69-EE66-AB4B-BF18-81076C24CABD}" type="slidenum">
              <a:rPr lang="en-US" smtClean="0"/>
              <a:t>‹#›</a:t>
            </a:fld>
            <a:endParaRPr lang="en-US"/>
          </a:p>
        </p:txBody>
      </p:sp>
    </p:spTree>
    <p:extLst>
      <p:ext uri="{BB962C8B-B14F-4D97-AF65-F5344CB8AC3E}">
        <p14:creationId xmlns:p14="http://schemas.microsoft.com/office/powerpoint/2010/main" val="1227573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DD0876C-82E7-8E43-BA04-1E8A3D945254}"/>
              </a:ext>
            </a:extLst>
          </p:cNvPr>
          <p:cNvSpPr>
            <a:spLocks noGrp="1"/>
          </p:cNvSpPr>
          <p:nvPr>
            <p:ph type="pic" sz="quarter" idx="13" hasCustomPrompt="1"/>
          </p:nvPr>
        </p:nvSpPr>
        <p:spPr>
          <a:xfrm>
            <a:off x="0" y="0"/>
            <a:ext cx="12192000" cy="6483350"/>
          </a:xfrm>
        </p:spPr>
        <p:txBody>
          <a:bodyPr anchor="ctr"/>
          <a:lstStyle>
            <a:lvl1pPr marL="0" indent="0" algn="ctr">
              <a:buNone/>
              <a:defRPr/>
            </a:lvl1pPr>
          </a:lstStyle>
          <a:p>
            <a:r>
              <a:rPr lang="en-US"/>
              <a:t>Click to insert picture</a:t>
            </a:r>
          </a:p>
        </p:txBody>
      </p:sp>
      <p:sp>
        <p:nvSpPr>
          <p:cNvPr id="3" name="Footer Placeholder 2">
            <a:extLst>
              <a:ext uri="{FF2B5EF4-FFF2-40B4-BE49-F238E27FC236}">
                <a16:creationId xmlns:a16="http://schemas.microsoft.com/office/drawing/2014/main" id="{38018D2A-7AE7-1345-B8BE-F7D190D965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9BEF11-E9C4-094B-8D7C-CC0DC65CF73C}"/>
              </a:ext>
            </a:extLst>
          </p:cNvPr>
          <p:cNvSpPr>
            <a:spLocks noGrp="1"/>
          </p:cNvSpPr>
          <p:nvPr>
            <p:ph type="sldNum" sz="quarter" idx="12"/>
          </p:nvPr>
        </p:nvSpPr>
        <p:spPr/>
        <p:txBody>
          <a:bodyPr/>
          <a:lstStyle/>
          <a:p>
            <a:fld id="{6E4D7C69-EE66-AB4B-BF18-81076C24CABD}" type="slidenum">
              <a:rPr lang="en-US" smtClean="0"/>
              <a:t>‹#›</a:t>
            </a:fld>
            <a:endParaRPr lang="en-US"/>
          </a:p>
        </p:txBody>
      </p:sp>
    </p:spTree>
    <p:extLst>
      <p:ext uri="{BB962C8B-B14F-4D97-AF65-F5344CB8AC3E}">
        <p14:creationId xmlns:p14="http://schemas.microsoft.com/office/powerpoint/2010/main" val="1670640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004813-03EE-674A-9CDE-3C7B49BA1D55}"/>
              </a:ext>
            </a:extLst>
          </p:cNvPr>
          <p:cNvSpPr>
            <a:spLocks noGrp="1"/>
          </p:cNvSpPr>
          <p:nvPr>
            <p:ph type="title"/>
          </p:nvPr>
        </p:nvSpPr>
        <p:spPr>
          <a:xfrm>
            <a:off x="762000" y="457201"/>
            <a:ext cx="10820400" cy="1066799"/>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6D64042D-464F-7F45-81E6-A5E51FDD1731}"/>
              </a:ext>
            </a:extLst>
          </p:cNvPr>
          <p:cNvSpPr>
            <a:spLocks noGrp="1"/>
          </p:cNvSpPr>
          <p:nvPr>
            <p:ph type="body" idx="1"/>
          </p:nvPr>
        </p:nvSpPr>
        <p:spPr>
          <a:xfrm>
            <a:off x="762000" y="1870710"/>
            <a:ext cx="10820400" cy="422529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38F2EC8-E09A-1F49-9024-E0537A5E782B}"/>
              </a:ext>
            </a:extLst>
          </p:cNvPr>
          <p:cNvSpPr>
            <a:spLocks noGrp="1"/>
          </p:cNvSpPr>
          <p:nvPr>
            <p:ph type="ftr" sz="quarter" idx="3"/>
          </p:nvPr>
        </p:nvSpPr>
        <p:spPr>
          <a:xfrm>
            <a:off x="762000" y="6484854"/>
            <a:ext cx="3688841" cy="365125"/>
          </a:xfrm>
          <a:prstGeom prst="rect">
            <a:avLst/>
          </a:prstGeom>
        </p:spPr>
        <p:txBody>
          <a:bodyPr vert="horz" lIns="91440" tIns="45720" rIns="91440" bIns="45720" rtlCol="0" anchor="ctr"/>
          <a:lstStyle>
            <a:lvl1pPr algn="l">
              <a:defRPr sz="105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5AB5D195-A3E4-1B4D-8036-B5E2CB498ED9}"/>
              </a:ext>
            </a:extLst>
          </p:cNvPr>
          <p:cNvSpPr>
            <a:spLocks noGrp="1"/>
          </p:cNvSpPr>
          <p:nvPr>
            <p:ph type="sldNum" sz="quarter" idx="4"/>
          </p:nvPr>
        </p:nvSpPr>
        <p:spPr>
          <a:xfrm>
            <a:off x="11698976" y="6521103"/>
            <a:ext cx="493024" cy="304800"/>
          </a:xfrm>
          <a:prstGeom prst="rect">
            <a:avLst/>
          </a:prstGeom>
        </p:spPr>
        <p:txBody>
          <a:bodyPr vert="horz" lIns="91440" tIns="45720" rIns="91440" bIns="45720" rtlCol="0" anchor="ctr"/>
          <a:lstStyle>
            <a:lvl1pPr algn="l">
              <a:defRPr sz="1050" b="1" i="0">
                <a:solidFill>
                  <a:schemeClr val="tx1"/>
                </a:solidFill>
                <a:latin typeface="Calibri" panose="020F0502020204030204" pitchFamily="34" charset="0"/>
                <a:cs typeface="Calibri" panose="020F0502020204030204" pitchFamily="34" charset="0"/>
              </a:defRPr>
            </a:lvl1pPr>
          </a:lstStyle>
          <a:p>
            <a:fld id="{6E4D7C69-EE66-AB4B-BF18-81076C24CABD}" type="slidenum">
              <a:rPr lang="en-US" smtClean="0"/>
              <a:pPr/>
              <a:t>‹#›</a:t>
            </a:fld>
            <a:endParaRPr lang="en-US"/>
          </a:p>
        </p:txBody>
      </p:sp>
      <p:cxnSp>
        <p:nvCxnSpPr>
          <p:cNvPr id="11" name="Straight Connector 10">
            <a:extLst>
              <a:ext uri="{FF2B5EF4-FFF2-40B4-BE49-F238E27FC236}">
                <a16:creationId xmlns:a16="http://schemas.microsoft.com/office/drawing/2014/main" id="{7EEE8EDB-39EF-934F-A0DF-85318042E926}"/>
              </a:ext>
            </a:extLst>
          </p:cNvPr>
          <p:cNvCxnSpPr/>
          <p:nvPr userDrawn="1"/>
        </p:nvCxnSpPr>
        <p:spPr>
          <a:xfrm>
            <a:off x="11593831" y="6539163"/>
            <a:ext cx="0" cy="26942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7FC7469-57B0-A14A-802C-4F3EDFFFA1B4}"/>
              </a:ext>
            </a:extLst>
          </p:cNvPr>
          <p:cNvCxnSpPr>
            <a:cxnSpLocks/>
          </p:cNvCxnSpPr>
          <p:nvPr userDrawn="1"/>
        </p:nvCxnSpPr>
        <p:spPr>
          <a:xfrm>
            <a:off x="-4943" y="6470315"/>
            <a:ext cx="121969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B179F968-DF2B-DA42-80F4-D6E5EB973C50}"/>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t="16488" b="19093"/>
          <a:stretch/>
        </p:blipFill>
        <p:spPr>
          <a:xfrm>
            <a:off x="10294883" y="6514482"/>
            <a:ext cx="1248102" cy="301505"/>
          </a:xfrm>
          <a:prstGeom prst="rect">
            <a:avLst/>
          </a:prstGeom>
        </p:spPr>
      </p:pic>
    </p:spTree>
    <p:extLst>
      <p:ext uri="{BB962C8B-B14F-4D97-AF65-F5344CB8AC3E}">
        <p14:creationId xmlns:p14="http://schemas.microsoft.com/office/powerpoint/2010/main" val="236758843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3" r:id="rId3"/>
    <p:sldLayoutId id="2147483650" r:id="rId4"/>
    <p:sldLayoutId id="2147483654" r:id="rId5"/>
    <p:sldLayoutId id="2147483655" r:id="rId6"/>
    <p:sldLayoutId id="2147483651" r:id="rId7"/>
    <p:sldLayoutId id="2147483667" r:id="rId8"/>
    <p:sldLayoutId id="2147483668" r:id="rId9"/>
    <p:sldLayoutId id="2147483652" r:id="rId10"/>
    <p:sldLayoutId id="2147483653" r:id="rId11"/>
    <p:sldLayoutId id="2147483656" r:id="rId12"/>
    <p:sldLayoutId id="2147483669" r:id="rId13"/>
    <p:sldLayoutId id="2147483671" r:id="rId14"/>
    <p:sldLayoutId id="2147483672" r:id="rId15"/>
    <p:sldLayoutId id="2147483657" r:id="rId16"/>
    <p:sldLayoutId id="2147483658" r:id="rId17"/>
    <p:sldLayoutId id="2147483659" r:id="rId18"/>
    <p:sldLayoutId id="2147483673" r:id="rId19"/>
  </p:sldLayoutIdLst>
  <p:hf hdr="0" ftr="0"/>
  <p:txStyles>
    <p:titleStyle>
      <a:lvl1pPr algn="l" defTabSz="914400" rtl="0" eaLnBrk="1" latinLnBrk="0" hangingPunct="1">
        <a:lnSpc>
          <a:spcPct val="90000"/>
        </a:lnSpc>
        <a:spcBef>
          <a:spcPct val="0"/>
        </a:spcBef>
        <a:buNone/>
        <a:defRPr sz="3600" b="1" kern="1200" spc="-6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600"/>
        </a:spcBef>
        <a:buClr>
          <a:schemeClr val="tx1"/>
        </a:buClr>
        <a:buSzPct val="85000"/>
        <a:buFont typeface="Arial" panose="020B0604020202020204" pitchFamily="34" charset="0"/>
        <a:buChar char="•"/>
        <a:defRPr sz="2400" kern="1200">
          <a:solidFill>
            <a:schemeClr val="tx1"/>
          </a:solidFill>
          <a:latin typeface="+mn-lt"/>
          <a:ea typeface="+mn-ea"/>
          <a:cs typeface="+mn-cs"/>
        </a:defRPr>
      </a:lvl1pPr>
      <a:lvl2pPr marL="457200" indent="-228600" algn="l" defTabSz="914400" rtl="0" eaLnBrk="1" latinLnBrk="0" hangingPunct="1">
        <a:lnSpc>
          <a:spcPct val="90000"/>
        </a:lnSpc>
        <a:spcBef>
          <a:spcPts val="600"/>
        </a:spcBef>
        <a:buClr>
          <a:schemeClr val="tx1"/>
        </a:buClr>
        <a:buSzPct val="85000"/>
        <a:buFont typeface="Arial" panose="020B0604020202020204" pitchFamily="34" charset="0"/>
        <a:buChar char="•"/>
        <a:defRPr sz="2000" kern="1200">
          <a:solidFill>
            <a:schemeClr val="tx1"/>
          </a:solidFill>
          <a:latin typeface="+mn-lt"/>
          <a:ea typeface="+mn-ea"/>
          <a:cs typeface="+mn-cs"/>
        </a:defRPr>
      </a:lvl2pPr>
      <a:lvl3pPr marL="777240" indent="-182880" algn="l" defTabSz="914400" rtl="0" eaLnBrk="1" latinLnBrk="0" hangingPunct="1">
        <a:lnSpc>
          <a:spcPct val="90000"/>
        </a:lnSpc>
        <a:spcBef>
          <a:spcPts val="600"/>
        </a:spcBef>
        <a:buClr>
          <a:schemeClr val="tx1"/>
        </a:buClr>
        <a:buSzPct val="85000"/>
        <a:buFont typeface="Arial" panose="020B0604020202020204" pitchFamily="34" charset="0"/>
        <a:buChar char="•"/>
        <a:defRPr sz="18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buClr>
        <a:buSzPct val="85000"/>
        <a:buFont typeface="Arial" panose="020B0604020202020204" pitchFamily="34" charset="0"/>
        <a:buChar char="•"/>
        <a:defRPr sz="1600" kern="1200">
          <a:solidFill>
            <a:schemeClr val="tx1"/>
          </a:solidFill>
          <a:latin typeface="+mn-lt"/>
          <a:ea typeface="+mn-ea"/>
          <a:cs typeface="+mn-cs"/>
        </a:defRPr>
      </a:lvl4pPr>
      <a:lvl5pPr marL="1143000" indent="-182880" algn="l" defTabSz="914400" rtl="0" eaLnBrk="1" latinLnBrk="0" hangingPunct="1">
        <a:lnSpc>
          <a:spcPct val="90000"/>
        </a:lnSpc>
        <a:spcBef>
          <a:spcPts val="600"/>
        </a:spcBef>
        <a:buClr>
          <a:schemeClr val="tx1"/>
        </a:buClr>
        <a:buSzPct val="8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480" userDrawn="1">
          <p15:clr>
            <a:srgbClr val="F26B43"/>
          </p15:clr>
        </p15:guide>
        <p15:guide id="4" pos="7296" userDrawn="1">
          <p15:clr>
            <a:srgbClr val="F26B43"/>
          </p15:clr>
        </p15:guide>
        <p15:guide id="5" orient="horz" pos="960" userDrawn="1">
          <p15:clr>
            <a:srgbClr val="F26B43"/>
          </p15:clr>
        </p15:guide>
        <p15:guide id="6" orient="horz" pos="3840" userDrawn="1">
          <p15:clr>
            <a:srgbClr val="F26B43"/>
          </p15:clr>
        </p15:guide>
        <p15:guide id="7" orient="horz" pos="117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B3718-A523-7F46-8B5F-AD905F95DDA6}"/>
              </a:ext>
            </a:extLst>
          </p:cNvPr>
          <p:cNvSpPr>
            <a:spLocks noGrp="1"/>
          </p:cNvSpPr>
          <p:nvPr>
            <p:ph type="ctrTitle"/>
          </p:nvPr>
        </p:nvSpPr>
        <p:spPr>
          <a:xfrm>
            <a:off x="5167911" y="1895251"/>
            <a:ext cx="6091024" cy="2412124"/>
          </a:xfrm>
        </p:spPr>
        <p:txBody>
          <a:bodyPr/>
          <a:lstStyle/>
          <a:p>
            <a:r>
              <a:rPr lang="en-US" sz="3600" kern="1400" spc="-50" dirty="0">
                <a:solidFill>
                  <a:srgbClr val="4C525A"/>
                </a:solidFill>
                <a:effectLst/>
                <a:latin typeface="Calibri" panose="020F0502020204030204" pitchFamily="34" charset="0"/>
                <a:ea typeface="Times New Roman" panose="02020603050405020304" pitchFamily="18" charset="0"/>
                <a:cs typeface="Times New Roman" panose="02020603050405020304" pitchFamily="18" charset="0"/>
              </a:rPr>
              <a:t>Amplifying Impact through Workplace Giving </a:t>
            </a:r>
            <a:endParaRPr lang="en-US" sz="6600" dirty="0"/>
          </a:p>
        </p:txBody>
      </p:sp>
    </p:spTree>
    <p:extLst>
      <p:ext uri="{BB962C8B-B14F-4D97-AF65-F5344CB8AC3E}">
        <p14:creationId xmlns:p14="http://schemas.microsoft.com/office/powerpoint/2010/main" val="4259983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DC312-AA31-8B43-8799-840E1390E4E1}"/>
              </a:ext>
            </a:extLst>
          </p:cNvPr>
          <p:cNvSpPr>
            <a:spLocks noGrp="1"/>
          </p:cNvSpPr>
          <p:nvPr>
            <p:ph type="title"/>
          </p:nvPr>
        </p:nvSpPr>
        <p:spPr/>
        <p:txBody>
          <a:bodyPr/>
          <a:lstStyle/>
          <a:p>
            <a:r>
              <a:rPr lang="en-US"/>
              <a:t>Our Panel</a:t>
            </a:r>
          </a:p>
        </p:txBody>
      </p:sp>
      <p:sp>
        <p:nvSpPr>
          <p:cNvPr id="4" name="Slide Number Placeholder 3">
            <a:extLst>
              <a:ext uri="{FF2B5EF4-FFF2-40B4-BE49-F238E27FC236}">
                <a16:creationId xmlns:a16="http://schemas.microsoft.com/office/drawing/2014/main" id="{0B207A94-A679-4843-B4DD-ABC57996B30D}"/>
              </a:ext>
            </a:extLst>
          </p:cNvPr>
          <p:cNvSpPr>
            <a:spLocks noGrp="1"/>
          </p:cNvSpPr>
          <p:nvPr>
            <p:ph type="sldNum" sz="quarter" idx="12"/>
          </p:nvPr>
        </p:nvSpPr>
        <p:spPr/>
        <p:txBody>
          <a:bodyPr/>
          <a:lstStyle/>
          <a:p>
            <a:fld id="{6E4D7C69-EE66-AB4B-BF18-81076C24CABD}" type="slidenum">
              <a:rPr lang="en-US" smtClean="0"/>
              <a:t>2</a:t>
            </a:fld>
            <a:endParaRPr lang="en-US"/>
          </a:p>
        </p:txBody>
      </p:sp>
      <p:pic>
        <p:nvPicPr>
          <p:cNvPr id="7" name="Picture 6">
            <a:extLst>
              <a:ext uri="{FF2B5EF4-FFF2-40B4-BE49-F238E27FC236}">
                <a16:creationId xmlns:a16="http://schemas.microsoft.com/office/drawing/2014/main" id="{BC7B6ED6-F335-179A-7B10-E8823215FFB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77453" y="2084530"/>
            <a:ext cx="1768941" cy="1768941"/>
          </a:xfrm>
          <a:prstGeom prst="rect">
            <a:avLst/>
          </a:prstGeom>
          <a:noFill/>
        </p:spPr>
      </p:pic>
      <p:sp>
        <p:nvSpPr>
          <p:cNvPr id="8" name="TextBox 7">
            <a:extLst>
              <a:ext uri="{FF2B5EF4-FFF2-40B4-BE49-F238E27FC236}">
                <a16:creationId xmlns:a16="http://schemas.microsoft.com/office/drawing/2014/main" id="{F287DD37-54FE-C635-30BD-E56994F239AF}"/>
              </a:ext>
            </a:extLst>
          </p:cNvPr>
          <p:cNvSpPr txBox="1"/>
          <p:nvPr/>
        </p:nvSpPr>
        <p:spPr>
          <a:xfrm>
            <a:off x="4997239" y="4000468"/>
            <a:ext cx="2779189" cy="1754326"/>
          </a:xfrm>
          <a:prstGeom prst="rect">
            <a:avLst/>
          </a:prstGeom>
          <a:noFill/>
        </p:spPr>
        <p:txBody>
          <a:bodyPr wrap="square" rtlCol="0">
            <a:spAutoFit/>
          </a:bodyPr>
          <a:lstStyle/>
          <a:p>
            <a:r>
              <a:rPr lang="en-US" b="1"/>
              <a:t>Tycely Williams</a:t>
            </a:r>
          </a:p>
          <a:p>
            <a:r>
              <a:rPr lang="en-US"/>
              <a:t>Chief Development Officer Bipartisan Policy Center</a:t>
            </a:r>
          </a:p>
          <a:p>
            <a:endParaRPr lang="en-US"/>
          </a:p>
          <a:p>
            <a:r>
              <a:rPr lang="en-US"/>
              <a:t>Board Member </a:t>
            </a:r>
          </a:p>
          <a:p>
            <a:r>
              <a:rPr lang="en-US"/>
              <a:t>The Blackbaud Giving Fund</a:t>
            </a:r>
          </a:p>
        </p:txBody>
      </p:sp>
      <p:sp>
        <p:nvSpPr>
          <p:cNvPr id="9" name="TextBox 8">
            <a:extLst>
              <a:ext uri="{FF2B5EF4-FFF2-40B4-BE49-F238E27FC236}">
                <a16:creationId xmlns:a16="http://schemas.microsoft.com/office/drawing/2014/main" id="{3A8BA696-881A-BA13-5A20-8A8C7BEB3698}"/>
              </a:ext>
            </a:extLst>
          </p:cNvPr>
          <p:cNvSpPr txBox="1"/>
          <p:nvPr/>
        </p:nvSpPr>
        <p:spPr>
          <a:xfrm>
            <a:off x="823518" y="3994559"/>
            <a:ext cx="3360856" cy="1754326"/>
          </a:xfrm>
          <a:prstGeom prst="rect">
            <a:avLst/>
          </a:prstGeom>
          <a:noFill/>
        </p:spPr>
        <p:txBody>
          <a:bodyPr wrap="square" rtlCol="0">
            <a:spAutoFit/>
          </a:bodyPr>
          <a:lstStyle/>
          <a:p>
            <a:r>
              <a:rPr lang="en-US" b="1"/>
              <a:t>Elizabeth Marenakos</a:t>
            </a:r>
          </a:p>
          <a:p>
            <a:r>
              <a:rPr lang="en-US" sz="1800">
                <a:effectLst/>
                <a:ea typeface="Calibri" panose="020F0502020204030204" pitchFamily="34" charset="0"/>
                <a:cs typeface="Calibri" panose="020F0502020204030204" pitchFamily="34" charset="0"/>
              </a:rPr>
              <a:t>Director of Product Marketing and Value Enablement, Blackbaud</a:t>
            </a:r>
          </a:p>
          <a:p>
            <a:r>
              <a:rPr lang="en-US" sz="1800">
                <a:effectLst/>
                <a:ea typeface="Calibri" panose="020F0502020204030204" pitchFamily="34" charset="0"/>
                <a:cs typeface="Calibri" panose="020F0502020204030204" pitchFamily="34" charset="0"/>
              </a:rPr>
              <a:t> </a:t>
            </a:r>
            <a:endParaRPr lang="en-US"/>
          </a:p>
          <a:p>
            <a:r>
              <a:rPr lang="en-US"/>
              <a:t>Board Member </a:t>
            </a:r>
          </a:p>
          <a:p>
            <a:r>
              <a:rPr lang="en-US"/>
              <a:t>The Blackbaud Giving Fund</a:t>
            </a:r>
          </a:p>
        </p:txBody>
      </p:sp>
      <p:pic>
        <p:nvPicPr>
          <p:cNvPr id="12" name="Picture 11" descr="A close-up of a person smiling&#10;&#10;Description automatically generated">
            <a:extLst>
              <a:ext uri="{FF2B5EF4-FFF2-40B4-BE49-F238E27FC236}">
                <a16:creationId xmlns:a16="http://schemas.microsoft.com/office/drawing/2014/main" id="{D6A822CA-25A9-115A-3524-7049BDB26103}"/>
              </a:ext>
            </a:extLst>
          </p:cNvPr>
          <p:cNvPicPr>
            <a:picLocks noChangeAspect="1"/>
          </p:cNvPicPr>
          <p:nvPr/>
        </p:nvPicPr>
        <p:blipFill>
          <a:blip r:embed="rId3"/>
          <a:stretch>
            <a:fillRect/>
          </a:stretch>
        </p:blipFill>
        <p:spPr>
          <a:xfrm>
            <a:off x="918284" y="2084530"/>
            <a:ext cx="1672618" cy="1754326"/>
          </a:xfrm>
          <a:prstGeom prst="rect">
            <a:avLst/>
          </a:prstGeom>
        </p:spPr>
      </p:pic>
      <p:pic>
        <p:nvPicPr>
          <p:cNvPr id="3" name="Picture 2">
            <a:extLst>
              <a:ext uri="{FF2B5EF4-FFF2-40B4-BE49-F238E27FC236}">
                <a16:creationId xmlns:a16="http://schemas.microsoft.com/office/drawing/2014/main" id="{27B3C8F8-5591-1DF3-DA79-142502A0A4A9}"/>
              </a:ext>
            </a:extLst>
          </p:cNvPr>
          <p:cNvPicPr>
            <a:picLocks noChangeAspect="1"/>
          </p:cNvPicPr>
          <p:nvPr/>
        </p:nvPicPr>
        <p:blipFill rotWithShape="1">
          <a:blip r:embed="rId4"/>
          <a:srcRect l="43426" t="4116" r="17893" b="37845"/>
          <a:stretch/>
        </p:blipFill>
        <p:spPr>
          <a:xfrm>
            <a:off x="8728541" y="2084530"/>
            <a:ext cx="1770051" cy="1770051"/>
          </a:xfrm>
          <a:prstGeom prst="rect">
            <a:avLst/>
          </a:prstGeom>
        </p:spPr>
      </p:pic>
      <p:sp>
        <p:nvSpPr>
          <p:cNvPr id="5" name="TextBox 4">
            <a:extLst>
              <a:ext uri="{FF2B5EF4-FFF2-40B4-BE49-F238E27FC236}">
                <a16:creationId xmlns:a16="http://schemas.microsoft.com/office/drawing/2014/main" id="{1DE29505-C0A8-0F5F-7C1C-D18B9F563A76}"/>
              </a:ext>
            </a:extLst>
          </p:cNvPr>
          <p:cNvSpPr txBox="1"/>
          <p:nvPr/>
        </p:nvSpPr>
        <p:spPr>
          <a:xfrm>
            <a:off x="8589293" y="4000468"/>
            <a:ext cx="2993107" cy="923330"/>
          </a:xfrm>
          <a:prstGeom prst="rect">
            <a:avLst/>
          </a:prstGeom>
          <a:noFill/>
        </p:spPr>
        <p:txBody>
          <a:bodyPr wrap="square" rtlCol="0">
            <a:spAutoFit/>
          </a:bodyPr>
          <a:lstStyle/>
          <a:p>
            <a:r>
              <a:rPr lang="en-US" b="1"/>
              <a:t>Calli Hartman</a:t>
            </a:r>
          </a:p>
          <a:p>
            <a:r>
              <a:rPr lang="en-US"/>
              <a:t>Head of Customer Success</a:t>
            </a:r>
          </a:p>
          <a:p>
            <a:r>
              <a:rPr lang="en-US"/>
              <a:t>Blackbaud Corporate Impact</a:t>
            </a:r>
          </a:p>
        </p:txBody>
      </p:sp>
    </p:spTree>
    <p:extLst>
      <p:ext uri="{BB962C8B-B14F-4D97-AF65-F5344CB8AC3E}">
        <p14:creationId xmlns:p14="http://schemas.microsoft.com/office/powerpoint/2010/main" val="2791745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0FF3141-CDB8-254F-9D09-60686D7CB0EF}"/>
              </a:ext>
            </a:extLst>
          </p:cNvPr>
          <p:cNvSpPr>
            <a:spLocks noGrp="1"/>
          </p:cNvSpPr>
          <p:nvPr>
            <p:ph type="sldNum" sz="quarter" idx="12"/>
          </p:nvPr>
        </p:nvSpPr>
        <p:spPr/>
        <p:txBody>
          <a:bodyPr/>
          <a:lstStyle/>
          <a:p>
            <a:fld id="{6E4D7C69-EE66-AB4B-BF18-81076C24CABD}" type="slidenum">
              <a:rPr lang="en-US" smtClean="0"/>
              <a:t>3</a:t>
            </a:fld>
            <a:endParaRPr lang="en-US"/>
          </a:p>
        </p:txBody>
      </p:sp>
      <p:sp>
        <p:nvSpPr>
          <p:cNvPr id="10" name="Text Placeholder 9">
            <a:extLst>
              <a:ext uri="{FF2B5EF4-FFF2-40B4-BE49-F238E27FC236}">
                <a16:creationId xmlns:a16="http://schemas.microsoft.com/office/drawing/2014/main" id="{96A3D9F2-9DCA-6905-C24F-975D20C795FE}"/>
              </a:ext>
            </a:extLst>
          </p:cNvPr>
          <p:cNvSpPr>
            <a:spLocks noGrp="1"/>
          </p:cNvSpPr>
          <p:nvPr>
            <p:ph type="body" sz="half" idx="2"/>
          </p:nvPr>
        </p:nvSpPr>
        <p:spPr>
          <a:xfrm>
            <a:off x="664367" y="2818356"/>
            <a:ext cx="3395663" cy="735496"/>
          </a:xfrm>
        </p:spPr>
        <p:txBody>
          <a:bodyPr/>
          <a:lstStyle/>
          <a:p>
            <a:r>
              <a:rPr lang="en-US" sz="5000" b="1"/>
              <a:t>&gt; 30 million</a:t>
            </a:r>
          </a:p>
        </p:txBody>
      </p:sp>
      <p:sp>
        <p:nvSpPr>
          <p:cNvPr id="14" name="Text Placeholder 13">
            <a:extLst>
              <a:ext uri="{FF2B5EF4-FFF2-40B4-BE49-F238E27FC236}">
                <a16:creationId xmlns:a16="http://schemas.microsoft.com/office/drawing/2014/main" id="{3DB996F2-847B-8A4F-6C43-0B682BB3623D}"/>
              </a:ext>
            </a:extLst>
          </p:cNvPr>
          <p:cNvSpPr>
            <a:spLocks noGrp="1"/>
          </p:cNvSpPr>
          <p:nvPr>
            <p:ph type="body" sz="half" idx="15"/>
          </p:nvPr>
        </p:nvSpPr>
        <p:spPr>
          <a:xfrm>
            <a:off x="664368" y="3640047"/>
            <a:ext cx="3395663" cy="1574108"/>
          </a:xfrm>
        </p:spPr>
        <p:txBody>
          <a:bodyPr/>
          <a:lstStyle/>
          <a:p>
            <a:pPr>
              <a:spcBef>
                <a:spcPts val="0"/>
              </a:spcBef>
            </a:pPr>
            <a:r>
              <a:rPr lang="en-US" sz="2400"/>
              <a:t>Corporate Employees </a:t>
            </a:r>
          </a:p>
          <a:p>
            <a:pPr>
              <a:spcBef>
                <a:spcPts val="0"/>
              </a:spcBef>
            </a:pPr>
            <a:r>
              <a:rPr lang="en-US" sz="2400"/>
              <a:t>have access to </a:t>
            </a:r>
          </a:p>
          <a:p>
            <a:pPr>
              <a:spcBef>
                <a:spcPts val="0"/>
              </a:spcBef>
            </a:pPr>
            <a:r>
              <a:rPr lang="en-US" sz="2400"/>
              <a:t>workplace giving programs</a:t>
            </a:r>
          </a:p>
        </p:txBody>
      </p:sp>
      <p:sp>
        <p:nvSpPr>
          <p:cNvPr id="15" name="Text Placeholder 14">
            <a:extLst>
              <a:ext uri="{FF2B5EF4-FFF2-40B4-BE49-F238E27FC236}">
                <a16:creationId xmlns:a16="http://schemas.microsoft.com/office/drawing/2014/main" id="{2619F18A-7A03-3466-442D-76104A25444E}"/>
              </a:ext>
            </a:extLst>
          </p:cNvPr>
          <p:cNvSpPr>
            <a:spLocks noGrp="1"/>
          </p:cNvSpPr>
          <p:nvPr>
            <p:ph type="body" sz="half" idx="16"/>
          </p:nvPr>
        </p:nvSpPr>
        <p:spPr>
          <a:xfrm>
            <a:off x="4606636" y="2818356"/>
            <a:ext cx="3200400" cy="735496"/>
          </a:xfrm>
        </p:spPr>
        <p:txBody>
          <a:bodyPr/>
          <a:lstStyle/>
          <a:p>
            <a:r>
              <a:rPr lang="en-US" sz="5000" b="1"/>
              <a:t>&gt; 40%</a:t>
            </a:r>
          </a:p>
        </p:txBody>
      </p:sp>
      <p:sp>
        <p:nvSpPr>
          <p:cNvPr id="16" name="Text Placeholder 15">
            <a:extLst>
              <a:ext uri="{FF2B5EF4-FFF2-40B4-BE49-F238E27FC236}">
                <a16:creationId xmlns:a16="http://schemas.microsoft.com/office/drawing/2014/main" id="{E4643333-8A4F-809E-E594-8A40C7DC198F}"/>
              </a:ext>
            </a:extLst>
          </p:cNvPr>
          <p:cNvSpPr>
            <a:spLocks noGrp="1"/>
          </p:cNvSpPr>
          <p:nvPr>
            <p:ph type="body" sz="half" idx="17"/>
          </p:nvPr>
        </p:nvSpPr>
        <p:spPr>
          <a:xfrm>
            <a:off x="4606636" y="3640047"/>
            <a:ext cx="3200400" cy="1574108"/>
          </a:xfrm>
        </p:spPr>
        <p:txBody>
          <a:bodyPr/>
          <a:lstStyle/>
          <a:p>
            <a:pPr>
              <a:spcBef>
                <a:spcPts val="0"/>
              </a:spcBef>
            </a:pPr>
            <a:r>
              <a:rPr lang="en-US" sz="2400"/>
              <a:t>Proportion of </a:t>
            </a:r>
          </a:p>
          <a:p>
            <a:pPr>
              <a:spcBef>
                <a:spcPts val="0"/>
              </a:spcBef>
            </a:pPr>
            <a:r>
              <a:rPr lang="en-US" sz="2400"/>
              <a:t>total donations from </a:t>
            </a:r>
          </a:p>
          <a:p>
            <a:pPr>
              <a:spcBef>
                <a:spcPts val="0"/>
              </a:spcBef>
            </a:pPr>
            <a:r>
              <a:rPr lang="en-US" sz="2400"/>
              <a:t>company match</a:t>
            </a:r>
          </a:p>
        </p:txBody>
      </p:sp>
      <p:sp>
        <p:nvSpPr>
          <p:cNvPr id="17" name="Text Placeholder 16">
            <a:extLst>
              <a:ext uri="{FF2B5EF4-FFF2-40B4-BE49-F238E27FC236}">
                <a16:creationId xmlns:a16="http://schemas.microsoft.com/office/drawing/2014/main" id="{AAB4894E-9531-3E44-EB78-8C72C954E082}"/>
              </a:ext>
            </a:extLst>
          </p:cNvPr>
          <p:cNvSpPr>
            <a:spLocks noGrp="1"/>
          </p:cNvSpPr>
          <p:nvPr>
            <p:ph type="body" sz="half" idx="18"/>
          </p:nvPr>
        </p:nvSpPr>
        <p:spPr>
          <a:xfrm>
            <a:off x="8382000" y="2818360"/>
            <a:ext cx="3200400" cy="735496"/>
          </a:xfrm>
        </p:spPr>
        <p:txBody>
          <a:bodyPr/>
          <a:lstStyle/>
          <a:p>
            <a:r>
              <a:rPr lang="en-US" sz="5000" b="1"/>
              <a:t>$1,248</a:t>
            </a:r>
          </a:p>
        </p:txBody>
      </p:sp>
      <p:sp>
        <p:nvSpPr>
          <p:cNvPr id="18" name="Text Placeholder 17">
            <a:extLst>
              <a:ext uri="{FF2B5EF4-FFF2-40B4-BE49-F238E27FC236}">
                <a16:creationId xmlns:a16="http://schemas.microsoft.com/office/drawing/2014/main" id="{811170F1-2F33-0FE6-C5F9-876094F16030}"/>
              </a:ext>
            </a:extLst>
          </p:cNvPr>
          <p:cNvSpPr>
            <a:spLocks noGrp="1"/>
          </p:cNvSpPr>
          <p:nvPr>
            <p:ph type="body" sz="half" idx="19"/>
          </p:nvPr>
        </p:nvSpPr>
        <p:spPr>
          <a:xfrm>
            <a:off x="8382000" y="3640051"/>
            <a:ext cx="3200400" cy="1574108"/>
          </a:xfrm>
        </p:spPr>
        <p:txBody>
          <a:bodyPr/>
          <a:lstStyle/>
          <a:p>
            <a:pPr>
              <a:spcBef>
                <a:spcPts val="0"/>
              </a:spcBef>
            </a:pPr>
            <a:r>
              <a:rPr lang="en-US" sz="2400"/>
              <a:t>Average annual </a:t>
            </a:r>
          </a:p>
          <a:p>
            <a:pPr>
              <a:spcBef>
                <a:spcPts val="0"/>
              </a:spcBef>
            </a:pPr>
            <a:r>
              <a:rPr lang="en-US" sz="2400"/>
              <a:t>employee donation – including company match</a:t>
            </a:r>
          </a:p>
        </p:txBody>
      </p:sp>
      <p:sp>
        <p:nvSpPr>
          <p:cNvPr id="2" name="Title 1">
            <a:extLst>
              <a:ext uri="{FF2B5EF4-FFF2-40B4-BE49-F238E27FC236}">
                <a16:creationId xmlns:a16="http://schemas.microsoft.com/office/drawing/2014/main" id="{E6EE1B8D-02E6-E646-A1AE-6BFA94FD8B7A}"/>
              </a:ext>
            </a:extLst>
          </p:cNvPr>
          <p:cNvSpPr>
            <a:spLocks noGrp="1"/>
          </p:cNvSpPr>
          <p:nvPr>
            <p:ph type="title"/>
          </p:nvPr>
        </p:nvSpPr>
        <p:spPr>
          <a:xfrm>
            <a:off x="1314450" y="457201"/>
            <a:ext cx="10267950" cy="1066799"/>
          </a:xfrm>
        </p:spPr>
        <p:txBody>
          <a:bodyPr/>
          <a:lstStyle/>
          <a:p>
            <a:r>
              <a:rPr lang="en-US"/>
              <a:t>Workplace giving amplifies giving -</a:t>
            </a:r>
          </a:p>
        </p:txBody>
      </p:sp>
    </p:spTree>
    <p:extLst>
      <p:ext uri="{BB962C8B-B14F-4D97-AF65-F5344CB8AC3E}">
        <p14:creationId xmlns:p14="http://schemas.microsoft.com/office/powerpoint/2010/main" val="2763587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E1B8D-02E6-E646-A1AE-6BFA94FD8B7A}"/>
              </a:ext>
            </a:extLst>
          </p:cNvPr>
          <p:cNvSpPr>
            <a:spLocks noGrp="1"/>
          </p:cNvSpPr>
          <p:nvPr>
            <p:ph type="title"/>
          </p:nvPr>
        </p:nvSpPr>
        <p:spPr/>
        <p:txBody>
          <a:bodyPr/>
          <a:lstStyle/>
          <a:p>
            <a:r>
              <a:rPr lang="en-US"/>
              <a:t>Topics for Today</a:t>
            </a:r>
          </a:p>
        </p:txBody>
      </p:sp>
      <p:sp>
        <p:nvSpPr>
          <p:cNvPr id="9" name="Content Placeholder 8">
            <a:extLst>
              <a:ext uri="{FF2B5EF4-FFF2-40B4-BE49-F238E27FC236}">
                <a16:creationId xmlns:a16="http://schemas.microsoft.com/office/drawing/2014/main" id="{7BED9F69-3B98-F114-E513-55C455A25904}"/>
              </a:ext>
            </a:extLst>
          </p:cNvPr>
          <p:cNvSpPr>
            <a:spLocks noGrp="1"/>
          </p:cNvSpPr>
          <p:nvPr>
            <p:ph idx="1"/>
          </p:nvPr>
        </p:nvSpPr>
        <p:spPr>
          <a:xfrm>
            <a:off x="1357312" y="2057400"/>
            <a:ext cx="10225087" cy="4038600"/>
          </a:xfrm>
        </p:spPr>
        <p:txBody>
          <a:bodyPr>
            <a:normAutofit/>
          </a:bodyPr>
          <a:lstStyle/>
          <a:p>
            <a:r>
              <a:rPr lang="en-US" dirty="0"/>
              <a:t>Anatomy of a CSR program</a:t>
            </a:r>
          </a:p>
          <a:p>
            <a:pPr marL="0" indent="0">
              <a:buNone/>
            </a:pPr>
            <a:endParaRPr lang="en-US" dirty="0"/>
          </a:p>
          <a:p>
            <a:r>
              <a:rPr lang="en-US" dirty="0"/>
              <a:t>Employee Involvement</a:t>
            </a:r>
          </a:p>
          <a:p>
            <a:pPr marL="0" indent="0">
              <a:buNone/>
            </a:pPr>
            <a:endParaRPr lang="en-US" dirty="0"/>
          </a:p>
          <a:p>
            <a:r>
              <a:rPr lang="en-US" dirty="0"/>
              <a:t>Donor Advised Fund as a delivery vehicle</a:t>
            </a:r>
          </a:p>
          <a:p>
            <a:pPr marL="0" indent="0">
              <a:buNone/>
            </a:pPr>
            <a:endParaRPr lang="en-US" dirty="0"/>
          </a:p>
          <a:p>
            <a:r>
              <a:rPr lang="en-US" dirty="0"/>
              <a:t>Effective Stewardship at the Nonprofit</a:t>
            </a:r>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D0FF3141-CDB8-254F-9D09-60686D7CB0EF}"/>
              </a:ext>
            </a:extLst>
          </p:cNvPr>
          <p:cNvSpPr>
            <a:spLocks noGrp="1"/>
          </p:cNvSpPr>
          <p:nvPr>
            <p:ph type="sldNum" sz="quarter" idx="12"/>
          </p:nvPr>
        </p:nvSpPr>
        <p:spPr/>
        <p:txBody>
          <a:bodyPr/>
          <a:lstStyle/>
          <a:p>
            <a:fld id="{6E4D7C69-EE66-AB4B-BF18-81076C24CABD}" type="slidenum">
              <a:rPr lang="en-US" smtClean="0"/>
              <a:t>4</a:t>
            </a:fld>
            <a:endParaRPr lang="en-US"/>
          </a:p>
        </p:txBody>
      </p:sp>
    </p:spTree>
    <p:extLst>
      <p:ext uri="{BB962C8B-B14F-4D97-AF65-F5344CB8AC3E}">
        <p14:creationId xmlns:p14="http://schemas.microsoft.com/office/powerpoint/2010/main" val="1742795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D4CCB3B-8EE4-1F10-9646-346B5BCA6D66}"/>
              </a:ext>
            </a:extLst>
          </p:cNvPr>
          <p:cNvSpPr>
            <a:spLocks noGrp="1"/>
          </p:cNvSpPr>
          <p:nvPr>
            <p:ph type="sldNum" sz="quarter" idx="12"/>
          </p:nvPr>
        </p:nvSpPr>
        <p:spPr/>
        <p:txBody>
          <a:bodyPr/>
          <a:lstStyle/>
          <a:p>
            <a:fld id="{6E4D7C69-EE66-AB4B-BF18-81076C24CABD}" type="slidenum">
              <a:rPr lang="en-US" smtClean="0"/>
              <a:t>5</a:t>
            </a:fld>
            <a:endParaRPr lang="en-US"/>
          </a:p>
        </p:txBody>
      </p:sp>
      <p:pic>
        <p:nvPicPr>
          <p:cNvPr id="6" name="Picture 5">
            <a:extLst>
              <a:ext uri="{FF2B5EF4-FFF2-40B4-BE49-F238E27FC236}">
                <a16:creationId xmlns:a16="http://schemas.microsoft.com/office/drawing/2014/main" id="{97DA4DC0-302D-CE80-346E-606F52C61F01}"/>
              </a:ext>
            </a:extLst>
          </p:cNvPr>
          <p:cNvPicPr>
            <a:picLocks noChangeAspect="1"/>
          </p:cNvPicPr>
          <p:nvPr/>
        </p:nvPicPr>
        <p:blipFill rotWithShape="1">
          <a:blip r:embed="rId3"/>
          <a:srcRect l="8439" t="-114" r="3564" b="114"/>
          <a:stretch/>
        </p:blipFill>
        <p:spPr>
          <a:xfrm>
            <a:off x="318052" y="3591988"/>
            <a:ext cx="7116418" cy="2859541"/>
          </a:xfrm>
          <a:prstGeom prst="rect">
            <a:avLst/>
          </a:prstGeom>
        </p:spPr>
      </p:pic>
      <p:pic>
        <p:nvPicPr>
          <p:cNvPr id="8" name="Picture 7" descr="A collage of people&#10;&#10;Description automatically generated with medium confidence">
            <a:extLst>
              <a:ext uri="{FF2B5EF4-FFF2-40B4-BE49-F238E27FC236}">
                <a16:creationId xmlns:a16="http://schemas.microsoft.com/office/drawing/2014/main" id="{7013F3C8-C0F1-B1B5-4010-B1A60E5B075D}"/>
              </a:ext>
            </a:extLst>
          </p:cNvPr>
          <p:cNvPicPr>
            <a:picLocks noChangeAspect="1"/>
          </p:cNvPicPr>
          <p:nvPr/>
        </p:nvPicPr>
        <p:blipFill>
          <a:blip r:embed="rId4"/>
          <a:stretch>
            <a:fillRect/>
          </a:stretch>
        </p:blipFill>
        <p:spPr>
          <a:xfrm>
            <a:off x="318053" y="32097"/>
            <a:ext cx="7116417" cy="3505796"/>
          </a:xfrm>
          <a:prstGeom prst="rect">
            <a:avLst/>
          </a:prstGeom>
        </p:spPr>
      </p:pic>
      <p:pic>
        <p:nvPicPr>
          <p:cNvPr id="9" name="Picture Placeholder 10">
            <a:extLst>
              <a:ext uri="{FF2B5EF4-FFF2-40B4-BE49-F238E27FC236}">
                <a16:creationId xmlns:a16="http://schemas.microsoft.com/office/drawing/2014/main" id="{2778EA66-2EE3-4B69-674E-4E3E95D03E67}"/>
              </a:ext>
            </a:extLst>
          </p:cNvPr>
          <p:cNvPicPr>
            <a:picLocks noChangeAspect="1"/>
          </p:cNvPicPr>
          <p:nvPr/>
        </p:nvPicPr>
        <p:blipFill>
          <a:blip r:embed="rId5">
            <a:extLst>
              <a:ext uri="{28A0092B-C50C-407E-A947-70E740481C1C}">
                <a14:useLocalDpi xmlns:a14="http://schemas.microsoft.com/office/drawing/2010/main" val="0"/>
              </a:ext>
            </a:extLst>
          </a:blip>
          <a:srcRect l="2867" r="2867"/>
          <a:stretch>
            <a:fillRect/>
          </a:stretch>
        </p:blipFill>
        <p:spPr>
          <a:xfrm>
            <a:off x="7497267" y="32097"/>
            <a:ext cx="4406497" cy="3505796"/>
          </a:xfrm>
          <a:prstGeom prst="rect">
            <a:avLst/>
          </a:prstGeom>
        </p:spPr>
      </p:pic>
      <p:pic>
        <p:nvPicPr>
          <p:cNvPr id="10" name="Picture Placeholder 12">
            <a:extLst>
              <a:ext uri="{FF2B5EF4-FFF2-40B4-BE49-F238E27FC236}">
                <a16:creationId xmlns:a16="http://schemas.microsoft.com/office/drawing/2014/main" id="{BAC892CA-E68C-3EB5-17D4-8428CA4167FE}"/>
              </a:ext>
            </a:extLst>
          </p:cNvPr>
          <p:cNvPicPr>
            <a:picLocks noChangeAspect="1"/>
          </p:cNvPicPr>
          <p:nvPr/>
        </p:nvPicPr>
        <p:blipFill rotWithShape="1">
          <a:blip r:embed="rId6">
            <a:extLst>
              <a:ext uri="{28A0092B-C50C-407E-A947-70E740481C1C}">
                <a14:useLocalDpi xmlns:a14="http://schemas.microsoft.com/office/drawing/2010/main" val="0"/>
              </a:ext>
            </a:extLst>
          </a:blip>
          <a:srcRect l="15872" r="15872" b="21302"/>
          <a:stretch/>
        </p:blipFill>
        <p:spPr>
          <a:xfrm>
            <a:off x="7498805" y="3591989"/>
            <a:ext cx="4406497" cy="2859541"/>
          </a:xfrm>
          <a:prstGeom prst="rect">
            <a:avLst/>
          </a:prstGeom>
        </p:spPr>
      </p:pic>
      <p:sp>
        <p:nvSpPr>
          <p:cNvPr id="11" name="Rectangle 10">
            <a:extLst>
              <a:ext uri="{FF2B5EF4-FFF2-40B4-BE49-F238E27FC236}">
                <a16:creationId xmlns:a16="http://schemas.microsoft.com/office/drawing/2014/main" id="{8DE0A468-29E0-654B-7201-F442665BB879}"/>
              </a:ext>
            </a:extLst>
          </p:cNvPr>
          <p:cNvSpPr/>
          <p:nvPr/>
        </p:nvSpPr>
        <p:spPr>
          <a:xfrm>
            <a:off x="3329609" y="3349487"/>
            <a:ext cx="5039139" cy="546652"/>
          </a:xfrm>
          <a:prstGeom prst="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Anatomy of a CSR Program</a:t>
            </a:r>
          </a:p>
        </p:txBody>
      </p:sp>
    </p:spTree>
    <p:extLst>
      <p:ext uri="{BB962C8B-B14F-4D97-AF65-F5344CB8AC3E}">
        <p14:creationId xmlns:p14="http://schemas.microsoft.com/office/powerpoint/2010/main" val="2463727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A9D8EA-16BA-EBD0-A630-3FA80D41D554}"/>
              </a:ext>
            </a:extLst>
          </p:cNvPr>
          <p:cNvSpPr>
            <a:spLocks noGrp="1"/>
          </p:cNvSpPr>
          <p:nvPr>
            <p:ph type="sldNum" sz="quarter" idx="12"/>
          </p:nvPr>
        </p:nvSpPr>
        <p:spPr/>
        <p:txBody>
          <a:bodyPr/>
          <a:lstStyle/>
          <a:p>
            <a:fld id="{6E4D7C69-EE66-AB4B-BF18-81076C24CABD}" type="slidenum">
              <a:rPr lang="en-US" smtClean="0"/>
              <a:t>6</a:t>
            </a:fld>
            <a:endParaRPr lang="en-US"/>
          </a:p>
        </p:txBody>
      </p:sp>
      <p:pic>
        <p:nvPicPr>
          <p:cNvPr id="5" name="Picture 4">
            <a:extLst>
              <a:ext uri="{FF2B5EF4-FFF2-40B4-BE49-F238E27FC236}">
                <a16:creationId xmlns:a16="http://schemas.microsoft.com/office/drawing/2014/main" id="{EA2F2793-0CD7-A570-8D00-3EAB797E011B}"/>
              </a:ext>
            </a:extLst>
          </p:cNvPr>
          <p:cNvPicPr>
            <a:picLocks noChangeAspect="1"/>
          </p:cNvPicPr>
          <p:nvPr/>
        </p:nvPicPr>
        <p:blipFill rotWithShape="1">
          <a:blip r:embed="rId3">
            <a:extLst>
              <a:ext uri="{28A0092B-C50C-407E-A947-70E740481C1C}">
                <a14:useLocalDpi xmlns:a14="http://schemas.microsoft.com/office/drawing/2010/main" val="0"/>
              </a:ext>
            </a:extLst>
          </a:blip>
          <a:srcRect r="200" b="22769"/>
          <a:stretch/>
        </p:blipFill>
        <p:spPr>
          <a:xfrm>
            <a:off x="282629" y="379759"/>
            <a:ext cx="7199169" cy="3133737"/>
          </a:xfrm>
          <a:prstGeom prst="rect">
            <a:avLst/>
          </a:prstGeom>
        </p:spPr>
      </p:pic>
      <p:pic>
        <p:nvPicPr>
          <p:cNvPr id="6" name="Picture 5">
            <a:extLst>
              <a:ext uri="{FF2B5EF4-FFF2-40B4-BE49-F238E27FC236}">
                <a16:creationId xmlns:a16="http://schemas.microsoft.com/office/drawing/2014/main" id="{003F45B5-CBD2-C35A-E48C-748BDFDC63B8}"/>
              </a:ext>
            </a:extLst>
          </p:cNvPr>
          <p:cNvPicPr>
            <a:picLocks noChangeAspect="1"/>
          </p:cNvPicPr>
          <p:nvPr/>
        </p:nvPicPr>
        <p:blipFill rotWithShape="1">
          <a:blip r:embed="rId4">
            <a:extLst>
              <a:ext uri="{28A0092B-C50C-407E-A947-70E740481C1C}">
                <a14:useLocalDpi xmlns:a14="http://schemas.microsoft.com/office/drawing/2010/main" val="0"/>
              </a:ext>
            </a:extLst>
          </a:blip>
          <a:srcRect l="34826" t="5158" b="14787"/>
          <a:stretch/>
        </p:blipFill>
        <p:spPr>
          <a:xfrm>
            <a:off x="7569887" y="3586374"/>
            <a:ext cx="4181475" cy="2889158"/>
          </a:xfrm>
          <a:prstGeom prst="rect">
            <a:avLst/>
          </a:prstGeom>
        </p:spPr>
      </p:pic>
      <p:pic>
        <p:nvPicPr>
          <p:cNvPr id="7" name="Picture 6">
            <a:extLst>
              <a:ext uri="{FF2B5EF4-FFF2-40B4-BE49-F238E27FC236}">
                <a16:creationId xmlns:a16="http://schemas.microsoft.com/office/drawing/2014/main" id="{0B1CF949-4698-3B6E-E86D-AA906C771E3A}"/>
              </a:ext>
            </a:extLst>
          </p:cNvPr>
          <p:cNvPicPr>
            <a:picLocks noChangeAspect="1"/>
          </p:cNvPicPr>
          <p:nvPr/>
        </p:nvPicPr>
        <p:blipFill rotWithShape="1">
          <a:blip r:embed="rId5">
            <a:extLst>
              <a:ext uri="{28A0092B-C50C-407E-A947-70E740481C1C}">
                <a14:useLocalDpi xmlns:a14="http://schemas.microsoft.com/office/drawing/2010/main" val="0"/>
              </a:ext>
            </a:extLst>
          </a:blip>
          <a:srcRect l="955" r="23785"/>
          <a:stretch/>
        </p:blipFill>
        <p:spPr>
          <a:xfrm>
            <a:off x="7569887" y="427396"/>
            <a:ext cx="4129089" cy="3086100"/>
          </a:xfrm>
          <a:prstGeom prst="rect">
            <a:avLst/>
          </a:prstGeom>
        </p:spPr>
      </p:pic>
      <p:pic>
        <p:nvPicPr>
          <p:cNvPr id="8" name="Picture 7">
            <a:extLst>
              <a:ext uri="{FF2B5EF4-FFF2-40B4-BE49-F238E27FC236}">
                <a16:creationId xmlns:a16="http://schemas.microsoft.com/office/drawing/2014/main" id="{8CC5D7B6-9B1F-53F2-4D8E-E68A4DD78D9C}"/>
              </a:ext>
            </a:extLst>
          </p:cNvPr>
          <p:cNvPicPr>
            <a:picLocks noChangeAspect="1"/>
          </p:cNvPicPr>
          <p:nvPr/>
        </p:nvPicPr>
        <p:blipFill rotWithShape="1">
          <a:blip r:embed="rId6">
            <a:extLst>
              <a:ext uri="{28A0092B-C50C-407E-A947-70E740481C1C}">
                <a14:useLocalDpi xmlns:a14="http://schemas.microsoft.com/office/drawing/2010/main" val="0"/>
              </a:ext>
            </a:extLst>
          </a:blip>
          <a:srcRect l="-214" t="18937" r="214" b="9793"/>
          <a:stretch/>
        </p:blipFill>
        <p:spPr>
          <a:xfrm>
            <a:off x="268203" y="3586373"/>
            <a:ext cx="7213595" cy="2891867"/>
          </a:xfrm>
          <a:prstGeom prst="rect">
            <a:avLst/>
          </a:prstGeom>
        </p:spPr>
      </p:pic>
      <p:sp>
        <p:nvSpPr>
          <p:cNvPr id="4" name="Rectangle 3">
            <a:extLst>
              <a:ext uri="{FF2B5EF4-FFF2-40B4-BE49-F238E27FC236}">
                <a16:creationId xmlns:a16="http://schemas.microsoft.com/office/drawing/2014/main" id="{D5E6397E-D4FD-FFC0-3ECC-D8434FAE85AE}"/>
              </a:ext>
            </a:extLst>
          </p:cNvPr>
          <p:cNvSpPr/>
          <p:nvPr/>
        </p:nvSpPr>
        <p:spPr>
          <a:xfrm>
            <a:off x="3475632" y="3190885"/>
            <a:ext cx="6371604" cy="546652"/>
          </a:xfrm>
          <a:prstGeom prst="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Stewardship of Workplace Donors</a:t>
            </a:r>
          </a:p>
        </p:txBody>
      </p:sp>
    </p:spTree>
    <p:extLst>
      <p:ext uri="{BB962C8B-B14F-4D97-AF65-F5344CB8AC3E}">
        <p14:creationId xmlns:p14="http://schemas.microsoft.com/office/powerpoint/2010/main" val="2165304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E1B8D-02E6-E646-A1AE-6BFA94FD8B7A}"/>
              </a:ext>
            </a:extLst>
          </p:cNvPr>
          <p:cNvSpPr>
            <a:spLocks noGrp="1"/>
          </p:cNvSpPr>
          <p:nvPr>
            <p:ph type="title"/>
          </p:nvPr>
        </p:nvSpPr>
        <p:spPr>
          <a:xfrm>
            <a:off x="1265338" y="761999"/>
            <a:ext cx="7249487" cy="387293"/>
          </a:xfrm>
        </p:spPr>
        <p:txBody>
          <a:bodyPr/>
          <a:lstStyle/>
          <a:p>
            <a:r>
              <a:rPr lang="en-US"/>
              <a:t>The Role of the Donor Advised Fund</a:t>
            </a:r>
          </a:p>
        </p:txBody>
      </p:sp>
      <p:sp>
        <p:nvSpPr>
          <p:cNvPr id="5" name="Slide Number Placeholder 4">
            <a:extLst>
              <a:ext uri="{FF2B5EF4-FFF2-40B4-BE49-F238E27FC236}">
                <a16:creationId xmlns:a16="http://schemas.microsoft.com/office/drawing/2014/main" id="{D0FF3141-CDB8-254F-9D09-60686D7CB0EF}"/>
              </a:ext>
            </a:extLst>
          </p:cNvPr>
          <p:cNvSpPr>
            <a:spLocks noGrp="1"/>
          </p:cNvSpPr>
          <p:nvPr>
            <p:ph type="sldNum" sz="quarter" idx="12"/>
          </p:nvPr>
        </p:nvSpPr>
        <p:spPr/>
        <p:txBody>
          <a:bodyPr/>
          <a:lstStyle/>
          <a:p>
            <a:fld id="{6E4D7C69-EE66-AB4B-BF18-81076C24CABD}" type="slidenum">
              <a:rPr lang="en-US" smtClean="0"/>
              <a:t>7</a:t>
            </a:fld>
            <a:endParaRPr lang="en-US"/>
          </a:p>
        </p:txBody>
      </p:sp>
      <p:pic>
        <p:nvPicPr>
          <p:cNvPr id="8" name="Picture 7" descr="Diagram">
            <a:extLst>
              <a:ext uri="{FF2B5EF4-FFF2-40B4-BE49-F238E27FC236}">
                <a16:creationId xmlns:a16="http://schemas.microsoft.com/office/drawing/2014/main" id="{83E22690-9BB5-4652-6DC6-C7CBB1A2FDC8}"/>
              </a:ext>
            </a:extLst>
          </p:cNvPr>
          <p:cNvPicPr>
            <a:picLocks noChangeAspect="1"/>
          </p:cNvPicPr>
          <p:nvPr/>
        </p:nvPicPr>
        <p:blipFill>
          <a:blip r:embed="rId2"/>
          <a:stretch>
            <a:fillRect/>
          </a:stretch>
        </p:blipFill>
        <p:spPr>
          <a:xfrm>
            <a:off x="1730875" y="1636776"/>
            <a:ext cx="8453503" cy="4459224"/>
          </a:xfrm>
          <a:prstGeom prst="rect">
            <a:avLst/>
          </a:prstGeom>
          <a:noFill/>
        </p:spPr>
      </p:pic>
    </p:spTree>
    <p:extLst>
      <p:ext uri="{BB962C8B-B14F-4D97-AF65-F5344CB8AC3E}">
        <p14:creationId xmlns:p14="http://schemas.microsoft.com/office/powerpoint/2010/main" val="362593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5CC60-DE60-233B-4CF4-45AA67E00AEB}"/>
              </a:ext>
            </a:extLst>
          </p:cNvPr>
          <p:cNvSpPr>
            <a:spLocks noGrp="1"/>
          </p:cNvSpPr>
          <p:nvPr>
            <p:ph type="title"/>
          </p:nvPr>
        </p:nvSpPr>
        <p:spPr>
          <a:xfrm>
            <a:off x="998188" y="642164"/>
            <a:ext cx="4681268" cy="550223"/>
          </a:xfrm>
        </p:spPr>
        <p:txBody>
          <a:bodyPr/>
          <a:lstStyle/>
          <a:p>
            <a:r>
              <a:rPr lang="en-US" dirty="0"/>
              <a:t>Register for </a:t>
            </a:r>
            <a:r>
              <a:rPr lang="en-US" dirty="0" err="1"/>
              <a:t>NPOconnect</a:t>
            </a:r>
            <a:r>
              <a:rPr lang="en-US" dirty="0"/>
              <a:t>!</a:t>
            </a:r>
          </a:p>
        </p:txBody>
      </p:sp>
      <p:sp>
        <p:nvSpPr>
          <p:cNvPr id="4" name="Text Placeholder 3">
            <a:extLst>
              <a:ext uri="{FF2B5EF4-FFF2-40B4-BE49-F238E27FC236}">
                <a16:creationId xmlns:a16="http://schemas.microsoft.com/office/drawing/2014/main" id="{94603B32-61DB-339A-2C13-7AC5D092DE8B}"/>
              </a:ext>
            </a:extLst>
          </p:cNvPr>
          <p:cNvSpPr>
            <a:spLocks noGrp="1"/>
          </p:cNvSpPr>
          <p:nvPr>
            <p:ph type="body" sz="half" idx="2"/>
          </p:nvPr>
        </p:nvSpPr>
        <p:spPr>
          <a:xfrm>
            <a:off x="998188" y="2505744"/>
            <a:ext cx="5097812" cy="3838547"/>
          </a:xfrm>
        </p:spPr>
        <p:txBody>
          <a:bodyPr>
            <a:noAutofit/>
          </a:bodyPr>
          <a:lstStyle/>
          <a:p>
            <a:pPr marL="285750" indent="-285750">
              <a:buFont typeface="Arial" panose="020B0604020202020204" pitchFamily="34" charset="0"/>
              <a:buChar char="•"/>
            </a:pPr>
            <a:r>
              <a:rPr lang="en-US" sz="1400" b="1" dirty="0"/>
              <a:t>Get Payments Faster </a:t>
            </a:r>
            <a:r>
              <a:rPr lang="en-US" sz="1400" dirty="0"/>
              <a:t>– register for ACH to receive donations electronically, up to 3 weeks quicker than by check. </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b="1" dirty="0"/>
              <a:t>Boost your Image </a:t>
            </a:r>
            <a:r>
              <a:rPr lang="en-US" sz="1400" dirty="0"/>
              <a:t>– communicate your organization’s presence, mission, and goals. Update your logo, search tags, website, address and more. </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b="1" dirty="0"/>
              <a:t>Workspace</a:t>
            </a:r>
            <a:r>
              <a:rPr lang="en-US" sz="1400" dirty="0"/>
              <a:t> – Get a quick overview of recent donations, pending donations, and volunteer and gift verifications</a:t>
            </a:r>
          </a:p>
          <a:p>
            <a:endParaRPr lang="en-US" sz="1400" dirty="0"/>
          </a:p>
          <a:p>
            <a:pPr marL="285750" indent="-285750">
              <a:buFont typeface="Arial" panose="020B0604020202020204" pitchFamily="34" charset="0"/>
              <a:buChar char="•"/>
            </a:pPr>
            <a:r>
              <a:rPr lang="en-US" sz="1400" b="1" dirty="0"/>
              <a:t>Stay Up-to-Date </a:t>
            </a:r>
            <a:r>
              <a:rPr lang="en-US" sz="1400" dirty="0"/>
              <a:t>– Notification emails keep you informed of any important actions you need to take, including verifying donations and hours to unlock additional corporate matches. </a:t>
            </a:r>
          </a:p>
        </p:txBody>
      </p:sp>
      <p:sp>
        <p:nvSpPr>
          <p:cNvPr id="5" name="Slide Number Placeholder 4">
            <a:extLst>
              <a:ext uri="{FF2B5EF4-FFF2-40B4-BE49-F238E27FC236}">
                <a16:creationId xmlns:a16="http://schemas.microsoft.com/office/drawing/2014/main" id="{10F60918-89AE-CEB6-E67B-F09E514EB1B2}"/>
              </a:ext>
            </a:extLst>
          </p:cNvPr>
          <p:cNvSpPr>
            <a:spLocks noGrp="1"/>
          </p:cNvSpPr>
          <p:nvPr>
            <p:ph type="sldNum" sz="quarter" idx="12"/>
          </p:nvPr>
        </p:nvSpPr>
        <p:spPr/>
        <p:txBody>
          <a:bodyPr/>
          <a:lstStyle/>
          <a:p>
            <a:fld id="{6E4D7C69-EE66-AB4B-BF18-81076C24CABD}" type="slidenum">
              <a:rPr lang="en-US" smtClean="0"/>
              <a:t>8</a:t>
            </a:fld>
            <a:endParaRPr lang="en-US"/>
          </a:p>
        </p:txBody>
      </p:sp>
      <p:pic>
        <p:nvPicPr>
          <p:cNvPr id="1028" name="Picture 4">
            <a:extLst>
              <a:ext uri="{FF2B5EF4-FFF2-40B4-BE49-F238E27FC236}">
                <a16:creationId xmlns:a16="http://schemas.microsoft.com/office/drawing/2014/main" id="{7C91981F-C276-F423-3245-D17FFD69A1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724" y="2505745"/>
            <a:ext cx="6544940" cy="38989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870D5CA-D6F1-44CE-174E-DE89D4265D84}"/>
              </a:ext>
            </a:extLst>
          </p:cNvPr>
          <p:cNvPicPr>
            <a:picLocks noChangeAspect="1"/>
          </p:cNvPicPr>
          <p:nvPr/>
        </p:nvPicPr>
        <p:blipFill rotWithShape="1">
          <a:blip r:embed="rId3"/>
          <a:srcRect l="8073" t="6661" r="6422" b="6661"/>
          <a:stretch/>
        </p:blipFill>
        <p:spPr>
          <a:xfrm>
            <a:off x="8299373" y="182679"/>
            <a:ext cx="1827639" cy="1852716"/>
          </a:xfrm>
          <a:prstGeom prst="rect">
            <a:avLst/>
          </a:prstGeom>
        </p:spPr>
      </p:pic>
      <p:sp>
        <p:nvSpPr>
          <p:cNvPr id="7" name="Rectangle 6">
            <a:extLst>
              <a:ext uri="{FF2B5EF4-FFF2-40B4-BE49-F238E27FC236}">
                <a16:creationId xmlns:a16="http://schemas.microsoft.com/office/drawing/2014/main" id="{3357EC2C-235E-6777-1111-F1DC6DE50D6F}"/>
              </a:ext>
            </a:extLst>
          </p:cNvPr>
          <p:cNvSpPr/>
          <p:nvPr/>
        </p:nvSpPr>
        <p:spPr>
          <a:xfrm>
            <a:off x="7536202" y="2118234"/>
            <a:ext cx="3353983" cy="387511"/>
          </a:xfrm>
          <a:prstGeom prst="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nonprofit.yourcause.com</a:t>
            </a:r>
            <a:endParaRPr lang="en-US" sz="2400" dirty="0"/>
          </a:p>
        </p:txBody>
      </p:sp>
      <p:sp>
        <p:nvSpPr>
          <p:cNvPr id="8" name="TextBox 7">
            <a:extLst>
              <a:ext uri="{FF2B5EF4-FFF2-40B4-BE49-F238E27FC236}">
                <a16:creationId xmlns:a16="http://schemas.microsoft.com/office/drawing/2014/main" id="{C431512C-25F5-79C5-F42C-11C1ECD462FB}"/>
              </a:ext>
            </a:extLst>
          </p:cNvPr>
          <p:cNvSpPr txBox="1"/>
          <p:nvPr/>
        </p:nvSpPr>
        <p:spPr>
          <a:xfrm>
            <a:off x="927636" y="1256732"/>
            <a:ext cx="6032340" cy="646331"/>
          </a:xfrm>
          <a:prstGeom prst="rect">
            <a:avLst/>
          </a:prstGeom>
          <a:noFill/>
        </p:spPr>
        <p:txBody>
          <a:bodyPr wrap="square" rtlCol="0">
            <a:spAutoFit/>
          </a:bodyPr>
          <a:lstStyle/>
          <a:p>
            <a:r>
              <a:rPr lang="en-US" sz="1800" dirty="0"/>
              <a:t>Connect your nonprofit to the Blackbaud Giving Fund, </a:t>
            </a:r>
          </a:p>
          <a:p>
            <a:r>
              <a:rPr lang="en-US" sz="1800" dirty="0"/>
              <a:t>and the companies who use </a:t>
            </a:r>
            <a:r>
              <a:rPr lang="en-US" sz="1800" dirty="0" err="1"/>
              <a:t>CSRconnect</a:t>
            </a:r>
            <a:r>
              <a:rPr lang="en-US" sz="1800" dirty="0"/>
              <a:t> and </a:t>
            </a:r>
            <a:r>
              <a:rPr lang="en-US" sz="1800" dirty="0" err="1"/>
              <a:t>GrantsConnect</a:t>
            </a:r>
            <a:r>
              <a:rPr lang="en-US" sz="1800" dirty="0"/>
              <a:t>.</a:t>
            </a:r>
          </a:p>
        </p:txBody>
      </p:sp>
    </p:spTree>
    <p:extLst>
      <p:ext uri="{BB962C8B-B14F-4D97-AF65-F5344CB8AC3E}">
        <p14:creationId xmlns:p14="http://schemas.microsoft.com/office/powerpoint/2010/main" val="4057340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00656-7B25-A944-BD59-C860DEBFCE24}"/>
              </a:ext>
            </a:extLst>
          </p:cNvPr>
          <p:cNvSpPr>
            <a:spLocks noGrp="1"/>
          </p:cNvSpPr>
          <p:nvPr>
            <p:ph type="title"/>
          </p:nvPr>
        </p:nvSpPr>
        <p:spPr/>
        <p:txBody>
          <a:bodyPr/>
          <a:lstStyle/>
          <a:p>
            <a:r>
              <a:rPr lang="en-US"/>
              <a:t>Panel Summary Points</a:t>
            </a:r>
          </a:p>
        </p:txBody>
      </p:sp>
      <p:sp>
        <p:nvSpPr>
          <p:cNvPr id="4" name="Slide Number Placeholder 3">
            <a:extLst>
              <a:ext uri="{FF2B5EF4-FFF2-40B4-BE49-F238E27FC236}">
                <a16:creationId xmlns:a16="http://schemas.microsoft.com/office/drawing/2014/main" id="{DCFD228F-896D-A545-A63B-7CBE5E780BD5}"/>
              </a:ext>
            </a:extLst>
          </p:cNvPr>
          <p:cNvSpPr>
            <a:spLocks noGrp="1"/>
          </p:cNvSpPr>
          <p:nvPr>
            <p:ph type="sldNum" sz="quarter" idx="12"/>
          </p:nvPr>
        </p:nvSpPr>
        <p:spPr/>
        <p:txBody>
          <a:bodyPr/>
          <a:lstStyle/>
          <a:p>
            <a:fld id="{6E4D7C69-EE66-AB4B-BF18-81076C24CABD}" type="slidenum">
              <a:rPr lang="en-US" smtClean="0"/>
              <a:t>9</a:t>
            </a:fld>
            <a:endParaRPr lang="en-US"/>
          </a:p>
        </p:txBody>
      </p:sp>
    </p:spTree>
    <p:extLst>
      <p:ext uri="{BB962C8B-B14F-4D97-AF65-F5344CB8AC3E}">
        <p14:creationId xmlns:p14="http://schemas.microsoft.com/office/powerpoint/2010/main" val="81783918"/>
      </p:ext>
    </p:extLst>
  </p:cSld>
  <p:clrMapOvr>
    <a:masterClrMapping/>
  </p:clrMapOvr>
</p:sld>
</file>

<file path=ppt/theme/theme1.xml><?xml version="1.0" encoding="utf-8"?>
<a:theme xmlns:a="http://schemas.openxmlformats.org/drawingml/2006/main" name="TBBGF Template Slides">
  <a:themeElements>
    <a:clrScheme name="TBBGF_v5">
      <a:dk1>
        <a:srgbClr val="4C525A"/>
      </a:dk1>
      <a:lt1>
        <a:srgbClr val="FFFFFF"/>
      </a:lt1>
      <a:dk2>
        <a:srgbClr val="000000"/>
      </a:dk2>
      <a:lt2>
        <a:srgbClr val="DBDCDE"/>
      </a:lt2>
      <a:accent1>
        <a:srgbClr val="71BE44"/>
      </a:accent1>
      <a:accent2>
        <a:srgbClr val="006B91"/>
      </a:accent2>
      <a:accent3>
        <a:srgbClr val="45B39D"/>
      </a:accent3>
      <a:accent4>
        <a:srgbClr val="2A95BF"/>
      </a:accent4>
      <a:accent5>
        <a:srgbClr val="C6E5B3"/>
      </a:accent5>
      <a:accent6>
        <a:srgbClr val="A3D7EB"/>
      </a:accent6>
      <a:hlink>
        <a:srgbClr val="006A91"/>
      </a:hlink>
      <a:folHlink>
        <a:srgbClr val="B8B9B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BGF_PPTTemplate  -  Read-Only" id="{ED58E2FB-CA8B-47AE-8ACD-B7A2C6A48025}" vid="{AFF196AD-77D9-4842-BEE7-B142F05B38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12692C67D78E74186E32F03B12F37CB" ma:contentTypeVersion="11" ma:contentTypeDescription="Create a new document." ma:contentTypeScope="" ma:versionID="f83509819c5ee1cce023ccaf1a703cb1">
  <xsd:schema xmlns:xsd="http://www.w3.org/2001/XMLSchema" xmlns:xs="http://www.w3.org/2001/XMLSchema" xmlns:p="http://schemas.microsoft.com/office/2006/metadata/properties" xmlns:ns3="f5c1d634-cb9d-486c-819f-d4f6d3f258c8" xmlns:ns4="2aea2566-6ca7-421b-9ef9-5a67b31f82eb" targetNamespace="http://schemas.microsoft.com/office/2006/metadata/properties" ma:root="true" ma:fieldsID="8aaf99d1696aeffc078751cf1f86d23d" ns3:_="" ns4:_="">
    <xsd:import namespace="f5c1d634-cb9d-486c-819f-d4f6d3f258c8"/>
    <xsd:import namespace="2aea2566-6ca7-421b-9ef9-5a67b31f82eb"/>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c1d634-cb9d-486c-819f-d4f6d3f258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aea2566-6ca7-421b-9ef9-5a67b31f82e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DB8DDA-F01A-4EDB-B8F3-84360BF21A4D}">
  <ds:schemaRefs>
    <ds:schemaRef ds:uri="http://schemas.microsoft.com/sharepoint/v3/contenttype/forms"/>
  </ds:schemaRefs>
</ds:datastoreItem>
</file>

<file path=customXml/itemProps2.xml><?xml version="1.0" encoding="utf-8"?>
<ds:datastoreItem xmlns:ds="http://schemas.openxmlformats.org/officeDocument/2006/customXml" ds:itemID="{DEA27A1D-2233-4880-A326-723EE34012DF}">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27C168A-7C05-4B41-BE09-129124A5FEFF}">
  <ds:schemaRefs>
    <ds:schemaRef ds:uri="2aea2566-6ca7-421b-9ef9-5a67b31f82eb"/>
    <ds:schemaRef ds:uri="f5c1d634-cb9d-486c-819f-d4f6d3f258c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BBGF_PPTTemplate</Template>
  <TotalTime>3</TotalTime>
  <Words>389</Words>
  <Application>Microsoft Office PowerPoint</Application>
  <PresentationFormat>Widescreen</PresentationFormat>
  <Paragraphs>69</Paragraphs>
  <Slides>9</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Calibri</vt:lpstr>
      <vt:lpstr>TBBGF Template Slides</vt:lpstr>
      <vt:lpstr>Amplifying Impact through Workplace Giving </vt:lpstr>
      <vt:lpstr>Our Panel</vt:lpstr>
      <vt:lpstr>Workplace giving amplifies giving -</vt:lpstr>
      <vt:lpstr>Topics for Today</vt:lpstr>
      <vt:lpstr>PowerPoint Presentation</vt:lpstr>
      <vt:lpstr>PowerPoint Presentation</vt:lpstr>
      <vt:lpstr>The Role of the Donor Advised Fund</vt:lpstr>
      <vt:lpstr>Register for NPOconnect!</vt:lpstr>
      <vt:lpstr>Panel Summary Points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Invest Ethically  and Drive Social Impact</dc:title>
  <dc:creator>V-Matthew Nash</dc:creator>
  <cp:lastModifiedBy>Kimberly Boyd-Lewis</cp:lastModifiedBy>
  <cp:revision>2</cp:revision>
  <dcterms:created xsi:type="dcterms:W3CDTF">2023-03-06T14:01:12Z</dcterms:created>
  <dcterms:modified xsi:type="dcterms:W3CDTF">2023-03-29T20:43:50Z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0x010100312692C67D78E74186E32F03B12F37CB</vt:lpwstr>
  </property>
</Properties>
</file>